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Nunito SemiBold"/>
      <p:regular r:id="rId15"/>
      <p:bold r:id="rId16"/>
      <p:italic r:id="rId17"/>
      <p:boldItalic r:id="rId18"/>
    </p:embeddedFon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5.xml"/><Relationship Id="rId22" Type="http://schemas.openxmlformats.org/officeDocument/2006/relationships/font" Target="fonts/Nunito-boldItalic.fntdata"/><Relationship Id="rId10" Type="http://schemas.openxmlformats.org/officeDocument/2006/relationships/slide" Target="slides/slide4.xml"/><Relationship Id="rId21" Type="http://schemas.openxmlformats.org/officeDocument/2006/relationships/font" Target="fonts/Nunito-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NunitoSemiBold-regular.fntdata"/><Relationship Id="rId14" Type="http://schemas.openxmlformats.org/officeDocument/2006/relationships/slide" Target="slides/slide8.xml"/><Relationship Id="rId17" Type="http://schemas.openxmlformats.org/officeDocument/2006/relationships/font" Target="fonts/NunitoSemiBold-italic.fntdata"/><Relationship Id="rId16" Type="http://schemas.openxmlformats.org/officeDocument/2006/relationships/font" Target="fonts/NunitoSemiBold-bold.fntdata"/><Relationship Id="rId5" Type="http://schemas.openxmlformats.org/officeDocument/2006/relationships/slideMaster" Target="slideMasters/slideMaster2.xml"/><Relationship Id="rId19" Type="http://schemas.openxmlformats.org/officeDocument/2006/relationships/font" Target="fonts/Nunito-regular.fntdata"/><Relationship Id="rId6" Type="http://schemas.openxmlformats.org/officeDocument/2006/relationships/notesMaster" Target="notesMasters/notesMaster1.xml"/><Relationship Id="rId18" Type="http://schemas.openxmlformats.org/officeDocument/2006/relationships/font" Target="fonts/NunitoSemiBold-bold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0a65160b1_0_3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a0a65160b1_0_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0a65160b1_0_3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a0a65160b1_0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0a65160b1_0_3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0a65160b1_0_3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a0a65160b1_0_3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9c292a8ca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9c292a8ca3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0a65160b1_0_3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a0a65160b1_0_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a0a65160b1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a0a65160b1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3ade4a1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a3ade4a1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0a65160b1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0a65160b1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15.png"/><Relationship Id="rId6"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57" name="Google Shape;57;p14"/>
          <p:cNvSpPr txBox="1"/>
          <p:nvPr>
            <p:ph type="title"/>
          </p:nvPr>
        </p:nvSpPr>
        <p:spPr>
          <a:xfrm>
            <a:off x="4693444" y="2053615"/>
            <a:ext cx="40272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300"/>
              <a:buNone/>
              <a:defRPr sz="2300"/>
            </a:lvl1pPr>
            <a:lvl2pPr lvl="1" rtl="0" algn="l">
              <a:lnSpc>
                <a:spcPct val="90000"/>
              </a:lnSpc>
              <a:spcBef>
                <a:spcPts val="0"/>
              </a:spcBef>
              <a:spcAft>
                <a:spcPts val="0"/>
              </a:spcAft>
              <a:buSzPts val="2300"/>
              <a:buNone/>
              <a:defRPr sz="2300"/>
            </a:lvl2pPr>
            <a:lvl3pPr lvl="2" rtl="0" algn="l">
              <a:lnSpc>
                <a:spcPct val="90000"/>
              </a:lnSpc>
              <a:spcBef>
                <a:spcPts val="0"/>
              </a:spcBef>
              <a:spcAft>
                <a:spcPts val="0"/>
              </a:spcAft>
              <a:buSzPts val="2300"/>
              <a:buNone/>
              <a:defRPr sz="2300"/>
            </a:lvl3pPr>
            <a:lvl4pPr lvl="3" rtl="0" algn="l">
              <a:lnSpc>
                <a:spcPct val="90000"/>
              </a:lnSpc>
              <a:spcBef>
                <a:spcPts val="0"/>
              </a:spcBef>
              <a:spcAft>
                <a:spcPts val="0"/>
              </a:spcAft>
              <a:buSzPts val="2300"/>
              <a:buNone/>
              <a:defRPr sz="2300"/>
            </a:lvl4pPr>
            <a:lvl5pPr lvl="4" rtl="0" algn="l">
              <a:lnSpc>
                <a:spcPct val="90000"/>
              </a:lnSpc>
              <a:spcBef>
                <a:spcPts val="0"/>
              </a:spcBef>
              <a:spcAft>
                <a:spcPts val="0"/>
              </a:spcAft>
              <a:buSzPts val="2300"/>
              <a:buNone/>
              <a:defRPr sz="2300"/>
            </a:lvl5pPr>
            <a:lvl6pPr lvl="5" rtl="0" algn="l">
              <a:lnSpc>
                <a:spcPct val="90000"/>
              </a:lnSpc>
              <a:spcBef>
                <a:spcPts val="0"/>
              </a:spcBef>
              <a:spcAft>
                <a:spcPts val="0"/>
              </a:spcAft>
              <a:buSzPts val="2300"/>
              <a:buNone/>
              <a:defRPr sz="2300"/>
            </a:lvl6pPr>
            <a:lvl7pPr lvl="6" rtl="0" algn="l">
              <a:lnSpc>
                <a:spcPct val="90000"/>
              </a:lnSpc>
              <a:spcBef>
                <a:spcPts val="0"/>
              </a:spcBef>
              <a:spcAft>
                <a:spcPts val="0"/>
              </a:spcAft>
              <a:buSzPts val="2300"/>
              <a:buNone/>
              <a:defRPr sz="2300"/>
            </a:lvl7pPr>
            <a:lvl8pPr lvl="7" rtl="0" algn="l">
              <a:lnSpc>
                <a:spcPct val="90000"/>
              </a:lnSpc>
              <a:spcBef>
                <a:spcPts val="0"/>
              </a:spcBef>
              <a:spcAft>
                <a:spcPts val="0"/>
              </a:spcAft>
              <a:buSzPts val="2300"/>
              <a:buNone/>
              <a:defRPr sz="2300"/>
            </a:lvl8pPr>
            <a:lvl9pPr lvl="8" rtl="0" algn="l">
              <a:lnSpc>
                <a:spcPct val="90000"/>
              </a:lnSpc>
              <a:spcBef>
                <a:spcPts val="0"/>
              </a:spcBef>
              <a:spcAft>
                <a:spcPts val="0"/>
              </a:spcAft>
              <a:buSzPts val="2300"/>
              <a:buNone/>
              <a:defRPr sz="2300"/>
            </a:lvl9pPr>
          </a:lstStyle>
          <a:p/>
        </p:txBody>
      </p:sp>
      <p:pic>
        <p:nvPicPr>
          <p:cNvPr id="58" name="Google Shape;58;p14"/>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59" name="Google Shape;59;p14"/>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defRPr>
            </a:lvl1pPr>
            <a:lvl2pPr lvl="1" rtl="0" algn="ctr">
              <a:lnSpc>
                <a:spcPct val="90000"/>
              </a:lnSpc>
              <a:spcBef>
                <a:spcPts val="400"/>
              </a:spcBef>
              <a:spcAft>
                <a:spcPts val="0"/>
              </a:spcAft>
              <a:buClr>
                <a:schemeClr val="dk1"/>
              </a:buClr>
              <a:buSzPts val="1800"/>
              <a:buNone/>
              <a:defRPr/>
            </a:lvl2pPr>
            <a:lvl3pPr lvl="2" rtl="0" algn="ctr">
              <a:lnSpc>
                <a:spcPct val="90000"/>
              </a:lnSpc>
              <a:spcBef>
                <a:spcPts val="400"/>
              </a:spcBef>
              <a:spcAft>
                <a:spcPts val="0"/>
              </a:spcAft>
              <a:buClr>
                <a:schemeClr val="dk1"/>
              </a:buClr>
              <a:buSzPts val="1800"/>
              <a:buNone/>
              <a:defRPr sz="1800"/>
            </a:lvl3pPr>
            <a:lvl4pPr lvl="3" rtl="0" algn="ctr">
              <a:lnSpc>
                <a:spcPct val="90000"/>
              </a:lnSpc>
              <a:spcBef>
                <a:spcPts val="400"/>
              </a:spcBef>
              <a:spcAft>
                <a:spcPts val="0"/>
              </a:spcAft>
              <a:buClr>
                <a:schemeClr val="dk1"/>
              </a:buClr>
              <a:buSzPts val="1800"/>
              <a:buNone/>
              <a:defRPr sz="1800"/>
            </a:lvl4pPr>
            <a:lvl5pPr lvl="4" rtl="0" algn="ctr">
              <a:lnSpc>
                <a:spcPct val="90000"/>
              </a:lnSpc>
              <a:spcBef>
                <a:spcPts val="400"/>
              </a:spcBef>
              <a:spcAft>
                <a:spcPts val="0"/>
              </a:spcAft>
              <a:buClr>
                <a:schemeClr val="dk1"/>
              </a:buClr>
              <a:buSzPts val="1800"/>
              <a:buNone/>
              <a:defRPr sz="1800"/>
            </a:lvl5pPr>
            <a:lvl6pPr lvl="5" rtl="0" algn="ctr">
              <a:lnSpc>
                <a:spcPct val="90000"/>
              </a:lnSpc>
              <a:spcBef>
                <a:spcPts val="400"/>
              </a:spcBef>
              <a:spcAft>
                <a:spcPts val="0"/>
              </a:spcAft>
              <a:buClr>
                <a:schemeClr val="dk1"/>
              </a:buClr>
              <a:buSzPts val="1800"/>
              <a:buNone/>
              <a:defRPr sz="1800"/>
            </a:lvl6pPr>
            <a:lvl7pPr lvl="6" rtl="0" algn="ctr">
              <a:lnSpc>
                <a:spcPct val="90000"/>
              </a:lnSpc>
              <a:spcBef>
                <a:spcPts val="400"/>
              </a:spcBef>
              <a:spcAft>
                <a:spcPts val="0"/>
              </a:spcAft>
              <a:buClr>
                <a:schemeClr val="dk1"/>
              </a:buClr>
              <a:buSzPts val="1800"/>
              <a:buNone/>
              <a:defRPr sz="1800"/>
            </a:lvl7pPr>
            <a:lvl8pPr lvl="7" rtl="0" algn="ctr">
              <a:lnSpc>
                <a:spcPct val="90000"/>
              </a:lnSpc>
              <a:spcBef>
                <a:spcPts val="400"/>
              </a:spcBef>
              <a:spcAft>
                <a:spcPts val="0"/>
              </a:spcAft>
              <a:buClr>
                <a:schemeClr val="dk1"/>
              </a:buClr>
              <a:buSzPts val="1800"/>
              <a:buNone/>
              <a:defRPr sz="1800"/>
            </a:lvl8pPr>
            <a:lvl9pPr lvl="8" rtl="0" algn="ctr">
              <a:lnSpc>
                <a:spcPct val="90000"/>
              </a:lnSpc>
              <a:spcBef>
                <a:spcPts val="400"/>
              </a:spcBef>
              <a:spcAft>
                <a:spcPts val="0"/>
              </a:spcAft>
              <a:buClr>
                <a:schemeClr val="dk1"/>
              </a:buClr>
              <a:buSzPts val="1800"/>
              <a:buNone/>
              <a:defRPr sz="1800"/>
            </a:lvl9pPr>
          </a:lstStyle>
          <a:p/>
        </p:txBody>
      </p:sp>
      <p:grpSp>
        <p:nvGrpSpPr>
          <p:cNvPr id="60" name="Google Shape;60;p14"/>
          <p:cNvGrpSpPr/>
          <p:nvPr/>
        </p:nvGrpSpPr>
        <p:grpSpPr>
          <a:xfrm>
            <a:off x="0" y="-334"/>
            <a:ext cx="6070775" cy="5150357"/>
            <a:chOff x="0" y="-446"/>
            <a:chExt cx="8094367" cy="6867143"/>
          </a:xfrm>
        </p:grpSpPr>
        <p:pic>
          <p:nvPicPr>
            <p:cNvPr descr="Image" id="61" name="Google Shape;61;p14"/>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62" name="Google Shape;62;p14"/>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63" name="Google Shape;63;p14"/>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64" name="Google Shape;64;p14"/>
          <p:cNvSpPr txBox="1"/>
          <p:nvPr/>
        </p:nvSpPr>
        <p:spPr>
          <a:xfrm>
            <a:off x="6125512" y="4944056"/>
            <a:ext cx="30186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a:t>
            </a:r>
            <a:r>
              <a:rPr b="1" lang="en" sz="800">
                <a:solidFill>
                  <a:schemeClr val="dk1"/>
                </a:solidFill>
                <a:latin typeface="Nunito"/>
                <a:ea typeface="Nunito"/>
                <a:cs typeface="Nunito"/>
                <a:sym typeface="Nunito"/>
              </a:rPr>
              <a:t>20</a:t>
            </a:r>
            <a:r>
              <a:rPr b="1" i="0" lang="en" sz="800" u="none" cap="none" strike="noStrike">
                <a:solidFill>
                  <a:schemeClr val="dk1"/>
                </a:solidFill>
                <a:latin typeface="Nunito"/>
                <a:ea typeface="Nunito"/>
                <a:cs typeface="Nunito"/>
                <a:sym typeface="Nunito"/>
              </a:rPr>
              <a:t> KOKO Networks Limited – Proprietary &amp; Confidential </a:t>
            </a:r>
            <a:endParaRPr b="1" sz="11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67" name="Google Shape;67;p15"/>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68" name="Google Shape;68;p15"/>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69" name="Google Shape;69;p15"/>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70" name="Google Shape;70;p15"/>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71" name="Google Shape;71;p15"/>
          <p:cNvSpPr txBox="1"/>
          <p:nvPr/>
        </p:nvSpPr>
        <p:spPr>
          <a:xfrm>
            <a:off x="5473153"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700">
                <a:solidFill>
                  <a:schemeClr val="dk1"/>
                </a:solidFill>
                <a:latin typeface="Nunito"/>
                <a:ea typeface="Nunito"/>
                <a:cs typeface="Nunito"/>
                <a:sym typeface="Nunito"/>
              </a:rPr>
              <a:t>Agenda</a:t>
            </a:r>
            <a:endParaRPr b="1" sz="1100">
              <a:latin typeface="Nunito"/>
              <a:ea typeface="Nunito"/>
              <a:cs typeface="Nunito"/>
              <a:sym typeface="Nunito"/>
            </a:endParaRPr>
          </a:p>
        </p:txBody>
      </p:sp>
      <p:sp>
        <p:nvSpPr>
          <p:cNvPr id="72" name="Google Shape;72;p15"/>
          <p:cNvSpPr txBox="1"/>
          <p:nvPr>
            <p:ph idx="1" type="subTitle"/>
          </p:nvPr>
        </p:nvSpPr>
        <p:spPr>
          <a:xfrm>
            <a:off x="5473144" y="2146519"/>
            <a:ext cx="3326700" cy="2671500"/>
          </a:xfrm>
          <a:prstGeom prst="rect">
            <a:avLst/>
          </a:prstGeom>
        </p:spPr>
        <p:txBody>
          <a:bodyPr anchorCtr="0" anchor="t" bIns="34275" lIns="68575" spcFirstLastPara="1" rIns="68575" wrap="square" tIns="34275">
            <a:noAutofit/>
          </a:bodyPr>
          <a:lstStyle>
            <a:lvl1pPr lvl="0" rtl="0">
              <a:spcBef>
                <a:spcPts val="800"/>
              </a:spcBef>
              <a:spcAft>
                <a:spcPts val="0"/>
              </a:spcAft>
              <a:buNone/>
              <a:defRPr/>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73" name="Shape 73"/>
        <p:cNvGrpSpPr/>
        <p:nvPr/>
      </p:nvGrpSpPr>
      <p:grpSpPr>
        <a:xfrm>
          <a:off x="0" y="0"/>
          <a:ext cx="0" cy="0"/>
          <a:chOff x="0" y="0"/>
          <a:chExt cx="0" cy="0"/>
        </a:xfrm>
      </p:grpSpPr>
      <p:pic>
        <p:nvPicPr>
          <p:cNvPr descr="Image" id="74" name="Google Shape;74;p16"/>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pic>
        <p:nvPicPr>
          <p:cNvPr descr="Image" id="75" name="Google Shape;75;p16"/>
          <p:cNvPicPr preferRelativeResize="0"/>
          <p:nvPr/>
        </p:nvPicPr>
        <p:blipFill rotWithShape="1">
          <a:blip r:embed="rId3">
            <a:alphaModFix/>
          </a:blip>
          <a:srcRect b="0" l="0" r="0" t="0"/>
          <a:stretch/>
        </p:blipFill>
        <p:spPr>
          <a:xfrm>
            <a:off x="-1" y="1"/>
            <a:ext cx="900113" cy="707230"/>
          </a:xfrm>
          <a:prstGeom prst="rect">
            <a:avLst/>
          </a:prstGeom>
          <a:noFill/>
          <a:ln>
            <a:noFill/>
          </a:ln>
        </p:spPr>
      </p:pic>
      <p:pic>
        <p:nvPicPr>
          <p:cNvPr descr="Image" id="76" name="Google Shape;76;p16"/>
          <p:cNvPicPr preferRelativeResize="0"/>
          <p:nvPr/>
        </p:nvPicPr>
        <p:blipFill rotWithShape="1">
          <a:blip r:embed="rId4">
            <a:alphaModFix/>
          </a:blip>
          <a:srcRect b="0" l="0" r="0" t="0"/>
          <a:stretch/>
        </p:blipFill>
        <p:spPr>
          <a:xfrm>
            <a:off x="116347" y="113911"/>
            <a:ext cx="320113" cy="415110"/>
          </a:xfrm>
          <a:prstGeom prst="rect">
            <a:avLst/>
          </a:prstGeom>
          <a:noFill/>
          <a:ln>
            <a:noFill/>
          </a:ln>
        </p:spPr>
      </p:pic>
      <p:cxnSp>
        <p:nvCxnSpPr>
          <p:cNvPr id="77" name="Google Shape;77;p16"/>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78" name="Google Shape;78;p16"/>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sz="2400"/>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79" name="Google Shape;79;p16"/>
          <p:cNvSpPr txBox="1"/>
          <p:nvPr/>
        </p:nvSpPr>
        <p:spPr>
          <a:xfrm>
            <a:off x="0" y="4952700"/>
            <a:ext cx="31110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a:t>
            </a:r>
            <a:r>
              <a:rPr b="1" lang="en" sz="800">
                <a:solidFill>
                  <a:schemeClr val="dk1"/>
                </a:solidFill>
                <a:latin typeface="Nunito"/>
                <a:ea typeface="Nunito"/>
                <a:cs typeface="Nunito"/>
                <a:sym typeface="Nunito"/>
              </a:rPr>
              <a:t>20</a:t>
            </a:r>
            <a:r>
              <a:rPr b="1" i="0" lang="en" sz="800" u="none" cap="none" strike="noStrike">
                <a:solidFill>
                  <a:schemeClr val="dk1"/>
                </a:solidFill>
                <a:latin typeface="Nunito"/>
                <a:ea typeface="Nunito"/>
                <a:cs typeface="Nunito"/>
                <a:sym typeface="Nunito"/>
              </a:rPr>
              <a:t> KOKO Networks Limited – Proprietary &amp; Confidential </a:t>
            </a:r>
            <a:endParaRPr b="1" sz="1100"/>
          </a:p>
        </p:txBody>
      </p:sp>
      <p:sp>
        <p:nvSpPr>
          <p:cNvPr id="80" name="Google Shape;80;p16"/>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rtl="0" algn="l">
              <a:lnSpc>
                <a:spcPct val="120000"/>
              </a:lnSpc>
              <a:spcBef>
                <a:spcPts val="800"/>
              </a:spcBef>
              <a:spcAft>
                <a:spcPts val="0"/>
              </a:spcAft>
              <a:buClr>
                <a:schemeClr val="dk1"/>
              </a:buClr>
              <a:buSzPts val="2100"/>
              <a:buNone/>
              <a:defRPr b="0" sz="21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cxnSp>
        <p:nvCxnSpPr>
          <p:cNvPr id="81" name="Google Shape;81;p16"/>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82" name="Google Shape;82;p16"/>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lvl1pPr lvl="0" rtl="0" algn="ctr">
              <a:buNone/>
              <a:defRPr b="1" sz="1100">
                <a:solidFill>
                  <a:srgbClr val="FFFFFF"/>
                </a:solidFill>
                <a:latin typeface="Nunito"/>
                <a:ea typeface="Nunito"/>
                <a:cs typeface="Nunito"/>
                <a:sym typeface="Nunito"/>
              </a:defRPr>
            </a:lvl1pPr>
            <a:lvl2pPr lvl="1" rtl="0" algn="ctr">
              <a:buNone/>
              <a:defRPr b="1" sz="1100">
                <a:solidFill>
                  <a:srgbClr val="FFFFFF"/>
                </a:solidFill>
                <a:latin typeface="Nunito"/>
                <a:ea typeface="Nunito"/>
                <a:cs typeface="Nunito"/>
                <a:sym typeface="Nunito"/>
              </a:defRPr>
            </a:lvl2pPr>
            <a:lvl3pPr lvl="2" rtl="0" algn="ctr">
              <a:buNone/>
              <a:defRPr b="1" sz="1100">
                <a:solidFill>
                  <a:srgbClr val="FFFFFF"/>
                </a:solidFill>
                <a:latin typeface="Nunito"/>
                <a:ea typeface="Nunito"/>
                <a:cs typeface="Nunito"/>
                <a:sym typeface="Nunito"/>
              </a:defRPr>
            </a:lvl3pPr>
            <a:lvl4pPr lvl="3" rtl="0" algn="ctr">
              <a:buNone/>
              <a:defRPr b="1" sz="1100">
                <a:solidFill>
                  <a:srgbClr val="FFFFFF"/>
                </a:solidFill>
                <a:latin typeface="Nunito"/>
                <a:ea typeface="Nunito"/>
                <a:cs typeface="Nunito"/>
                <a:sym typeface="Nunito"/>
              </a:defRPr>
            </a:lvl4pPr>
            <a:lvl5pPr lvl="4" rtl="0" algn="ctr">
              <a:buNone/>
              <a:defRPr b="1" sz="1100">
                <a:solidFill>
                  <a:srgbClr val="FFFFFF"/>
                </a:solidFill>
                <a:latin typeface="Nunito"/>
                <a:ea typeface="Nunito"/>
                <a:cs typeface="Nunito"/>
                <a:sym typeface="Nunito"/>
              </a:defRPr>
            </a:lvl5pPr>
            <a:lvl6pPr lvl="5" rtl="0" algn="ctr">
              <a:buNone/>
              <a:defRPr b="1" sz="1100">
                <a:solidFill>
                  <a:srgbClr val="FFFFFF"/>
                </a:solidFill>
                <a:latin typeface="Nunito"/>
                <a:ea typeface="Nunito"/>
                <a:cs typeface="Nunito"/>
                <a:sym typeface="Nunito"/>
              </a:defRPr>
            </a:lvl6pPr>
            <a:lvl7pPr lvl="6" rtl="0" algn="ctr">
              <a:buNone/>
              <a:defRPr b="1" sz="1100">
                <a:solidFill>
                  <a:srgbClr val="FFFFFF"/>
                </a:solidFill>
                <a:latin typeface="Nunito"/>
                <a:ea typeface="Nunito"/>
                <a:cs typeface="Nunito"/>
                <a:sym typeface="Nunito"/>
              </a:defRPr>
            </a:lvl7pPr>
            <a:lvl8pPr lvl="7" rtl="0" algn="ctr">
              <a:buNone/>
              <a:defRPr b="1" sz="1100">
                <a:solidFill>
                  <a:srgbClr val="FFFFFF"/>
                </a:solidFill>
                <a:latin typeface="Nunito"/>
                <a:ea typeface="Nunito"/>
                <a:cs typeface="Nunito"/>
                <a:sym typeface="Nunito"/>
              </a:defRPr>
            </a:lvl8pPr>
            <a:lvl9pPr lvl="8" rtl="0" algn="ctr">
              <a:buNone/>
              <a:defRPr b="1" sz="11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83" name="Shape 83"/>
        <p:cNvGrpSpPr/>
        <p:nvPr/>
      </p:nvGrpSpPr>
      <p:grpSpPr>
        <a:xfrm>
          <a:off x="0" y="0"/>
          <a:ext cx="0" cy="0"/>
          <a:chOff x="0" y="0"/>
          <a:chExt cx="0" cy="0"/>
        </a:xfrm>
      </p:grpSpPr>
      <p:pic>
        <p:nvPicPr>
          <p:cNvPr id="84" name="Google Shape;84;p17"/>
          <p:cNvPicPr preferRelativeResize="0"/>
          <p:nvPr/>
        </p:nvPicPr>
        <p:blipFill rotWithShape="1">
          <a:blip r:embed="rId2">
            <a:alphaModFix/>
          </a:blip>
          <a:srcRect b="0" l="0" r="0" t="0"/>
          <a:stretch/>
        </p:blipFill>
        <p:spPr>
          <a:xfrm>
            <a:off x="-1" y="2510"/>
            <a:ext cx="9144001" cy="5140990"/>
          </a:xfrm>
          <a:prstGeom prst="rect">
            <a:avLst/>
          </a:prstGeom>
          <a:noFill/>
          <a:ln>
            <a:noFill/>
          </a:ln>
        </p:spPr>
      </p:pic>
      <p:pic>
        <p:nvPicPr>
          <p:cNvPr descr="Image" id="85" name="Google Shape;85;p17"/>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86" name="Google Shape;86;p17"/>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7"/>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7"/>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89" name="Google Shape;89;p17"/>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90" name="Google Shape;90;p17"/>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91" name="Shape 91"/>
        <p:cNvGrpSpPr/>
        <p:nvPr/>
      </p:nvGrpSpPr>
      <p:grpSpPr>
        <a:xfrm>
          <a:off x="0" y="0"/>
          <a:ext cx="0" cy="0"/>
          <a:chOff x="0" y="0"/>
          <a:chExt cx="0" cy="0"/>
        </a:xfrm>
      </p:grpSpPr>
      <p:pic>
        <p:nvPicPr>
          <p:cNvPr id="92" name="Google Shape;92;p18"/>
          <p:cNvPicPr preferRelativeResize="0"/>
          <p:nvPr/>
        </p:nvPicPr>
        <p:blipFill rotWithShape="1">
          <a:blip r:embed="rId2">
            <a:alphaModFix/>
          </a:blip>
          <a:srcRect b="0" l="0" r="0" t="0"/>
          <a:stretch/>
        </p:blipFill>
        <p:spPr>
          <a:xfrm>
            <a:off x="0" y="2510"/>
            <a:ext cx="9144001" cy="5140990"/>
          </a:xfrm>
          <a:prstGeom prst="rect">
            <a:avLst/>
          </a:prstGeom>
          <a:noFill/>
          <a:ln>
            <a:noFill/>
          </a:ln>
        </p:spPr>
      </p:pic>
      <p:pic>
        <p:nvPicPr>
          <p:cNvPr descr="Image" id="93" name="Google Shape;93;p18"/>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94" name="Google Shape;94;p18"/>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8"/>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8"/>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97" name="Google Shape;97;p18"/>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98" name="Google Shape;98;p18"/>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99" name="Shape 99"/>
        <p:cNvGrpSpPr/>
        <p:nvPr/>
      </p:nvGrpSpPr>
      <p:grpSpPr>
        <a:xfrm>
          <a:off x="0" y="0"/>
          <a:ext cx="0" cy="0"/>
          <a:chOff x="0" y="0"/>
          <a:chExt cx="0" cy="0"/>
        </a:xfrm>
      </p:grpSpPr>
      <p:pic>
        <p:nvPicPr>
          <p:cNvPr id="100" name="Google Shape;100;p19"/>
          <p:cNvPicPr preferRelativeResize="0"/>
          <p:nvPr/>
        </p:nvPicPr>
        <p:blipFill rotWithShape="1">
          <a:blip r:embed="rId2">
            <a:alphaModFix/>
          </a:blip>
          <a:srcRect b="0" l="0" r="0" t="0"/>
          <a:stretch/>
        </p:blipFill>
        <p:spPr>
          <a:xfrm>
            <a:off x="-6532" y="0"/>
            <a:ext cx="9148464" cy="5143500"/>
          </a:xfrm>
          <a:prstGeom prst="rect">
            <a:avLst/>
          </a:prstGeom>
          <a:noFill/>
          <a:ln>
            <a:noFill/>
          </a:ln>
        </p:spPr>
      </p:pic>
      <p:pic>
        <p:nvPicPr>
          <p:cNvPr descr="Image" id="101" name="Google Shape;101;p19"/>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02" name="Google Shape;102;p19"/>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9"/>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9"/>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05" name="Google Shape;105;p19"/>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06" name="Google Shape;106;p19"/>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107" name="Shape 107"/>
        <p:cNvGrpSpPr/>
        <p:nvPr/>
      </p:nvGrpSpPr>
      <p:grpSpPr>
        <a:xfrm>
          <a:off x="0" y="0"/>
          <a:ext cx="0" cy="0"/>
          <a:chOff x="0" y="0"/>
          <a:chExt cx="0" cy="0"/>
        </a:xfrm>
      </p:grpSpPr>
      <p:pic>
        <p:nvPicPr>
          <p:cNvPr id="108" name="Google Shape;108;p20"/>
          <p:cNvPicPr preferRelativeResize="0"/>
          <p:nvPr/>
        </p:nvPicPr>
        <p:blipFill rotWithShape="1">
          <a:blip r:embed="rId2">
            <a:alphaModFix/>
          </a:blip>
          <a:srcRect b="0" l="0" r="0" t="0"/>
          <a:stretch/>
        </p:blipFill>
        <p:spPr>
          <a:xfrm>
            <a:off x="-4465" y="0"/>
            <a:ext cx="9148464" cy="5143500"/>
          </a:xfrm>
          <a:prstGeom prst="rect">
            <a:avLst/>
          </a:prstGeom>
          <a:noFill/>
          <a:ln>
            <a:noFill/>
          </a:ln>
        </p:spPr>
      </p:pic>
      <p:pic>
        <p:nvPicPr>
          <p:cNvPr descr="Image" id="109" name="Google Shape;109;p20"/>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10" name="Google Shape;110;p2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20"/>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20"/>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13" name="Google Shape;113;p20"/>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14" name="Google Shape;114;p20"/>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b="0" l="0" r="0" t="0"/>
          <a:stretch/>
        </p:blipFill>
        <p:spPr>
          <a:xfrm>
            <a:off x="-1" y="-13872"/>
            <a:ext cx="9141713" cy="5171244"/>
          </a:xfrm>
          <a:prstGeom prst="rect">
            <a:avLst/>
          </a:prstGeom>
          <a:noFill/>
          <a:ln>
            <a:noFill/>
          </a:ln>
        </p:spPr>
      </p:pic>
      <p:pic>
        <p:nvPicPr>
          <p:cNvPr descr="Image" id="117" name="Google Shape;117;p21"/>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18" name="Google Shape;118;p2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21"/>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21"/>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21" name="Google Shape;121;p21"/>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22" name="Google Shape;122;p21"/>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123" name="Shape 123"/>
        <p:cNvGrpSpPr/>
        <p:nvPr/>
      </p:nvGrpSpPr>
      <p:grpSpPr>
        <a:xfrm>
          <a:off x="0" y="0"/>
          <a:ext cx="0" cy="0"/>
          <a:chOff x="0" y="0"/>
          <a:chExt cx="0" cy="0"/>
        </a:xfrm>
      </p:grpSpPr>
      <p:pic>
        <p:nvPicPr>
          <p:cNvPr id="124" name="Google Shape;124;p22"/>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25" name="Google Shape;125;p22"/>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26" name="Google Shape;126;p2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27" name="Google Shape;127;p22"/>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28" name="Google Shape;128;p22"/>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29" name="Google Shape;129;p22"/>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30" name="Google Shape;130;p22"/>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13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b="0" l="0" r="0" t="0"/>
          <a:stretch/>
        </p:blipFill>
        <p:spPr>
          <a:xfrm>
            <a:off x="-4762" y="0"/>
            <a:ext cx="9153525" cy="5146343"/>
          </a:xfrm>
          <a:prstGeom prst="rect">
            <a:avLst/>
          </a:prstGeom>
          <a:noFill/>
          <a:ln>
            <a:noFill/>
          </a:ln>
        </p:spPr>
      </p:pic>
      <p:pic>
        <p:nvPicPr>
          <p:cNvPr descr="Image" id="133" name="Google Shape;133;p23"/>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34" name="Google Shape;134;p2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35" name="Google Shape;135;p23"/>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36" name="Google Shape;136;p23"/>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37" name="Google Shape;137;p23"/>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38" name="Google Shape;138;p23"/>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41" name="Google Shape;141;p24"/>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42" name="Google Shape;142;p2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43" name="Google Shape;143;p24"/>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44" name="Google Shape;144;p24"/>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45" name="Google Shape;145;p24"/>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46" name="Google Shape;146;p24"/>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47" name="Shape 147"/>
        <p:cNvGrpSpPr/>
        <p:nvPr/>
      </p:nvGrpSpPr>
      <p:grpSpPr>
        <a:xfrm>
          <a:off x="0" y="0"/>
          <a:ext cx="0" cy="0"/>
          <a:chOff x="0" y="0"/>
          <a:chExt cx="0" cy="0"/>
        </a:xfrm>
      </p:grpSpPr>
      <p:pic>
        <p:nvPicPr>
          <p:cNvPr id="148" name="Google Shape;148;p25"/>
          <p:cNvPicPr preferRelativeResize="0"/>
          <p:nvPr/>
        </p:nvPicPr>
        <p:blipFill rotWithShape="1">
          <a:blip r:embed="rId2">
            <a:alphaModFix/>
          </a:blip>
          <a:srcRect b="0" l="0" r="0" t="0"/>
          <a:stretch/>
        </p:blipFill>
        <p:spPr>
          <a:xfrm>
            <a:off x="0" y="0"/>
            <a:ext cx="9148396" cy="5143500"/>
          </a:xfrm>
          <a:prstGeom prst="rect">
            <a:avLst/>
          </a:prstGeom>
          <a:noFill/>
          <a:ln>
            <a:noFill/>
          </a:ln>
        </p:spPr>
      </p:pic>
      <p:pic>
        <p:nvPicPr>
          <p:cNvPr descr="Image" id="149" name="Google Shape;149;p25"/>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50" name="Google Shape;150;p2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51" name="Google Shape;151;p25"/>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52" name="Google Shape;152;p25"/>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53" name="Google Shape;153;p25"/>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54" name="Google Shape;154;p25"/>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55" name="Shape 155"/>
        <p:cNvGrpSpPr/>
        <p:nvPr/>
      </p:nvGrpSpPr>
      <p:grpSpPr>
        <a:xfrm>
          <a:off x="0" y="0"/>
          <a:ext cx="0" cy="0"/>
          <a:chOff x="0" y="0"/>
          <a:chExt cx="0" cy="0"/>
        </a:xfrm>
      </p:grpSpPr>
      <p:pic>
        <p:nvPicPr>
          <p:cNvPr id="156" name="Google Shape;156;p26"/>
          <p:cNvPicPr preferRelativeResize="0"/>
          <p:nvPr/>
        </p:nvPicPr>
        <p:blipFill rotWithShape="1">
          <a:blip r:embed="rId2">
            <a:alphaModFix/>
          </a:blip>
          <a:srcRect b="0" l="0" r="0" t="0"/>
          <a:stretch/>
        </p:blipFill>
        <p:spPr>
          <a:xfrm>
            <a:off x="1191" y="1191"/>
            <a:ext cx="1190" cy="1190"/>
          </a:xfrm>
          <a:prstGeom prst="rect">
            <a:avLst/>
          </a:prstGeom>
          <a:noFill/>
          <a:ln>
            <a:noFill/>
          </a:ln>
        </p:spPr>
      </p:pic>
      <p:pic>
        <p:nvPicPr>
          <p:cNvPr descr="Image" id="157" name="Google Shape;157;p26"/>
          <p:cNvPicPr preferRelativeResize="0"/>
          <p:nvPr/>
        </p:nvPicPr>
        <p:blipFill rotWithShape="1">
          <a:blip r:embed="rId3">
            <a:alphaModFix/>
          </a:blip>
          <a:srcRect b="26814" l="0" r="0" t="26809"/>
          <a:stretch/>
        </p:blipFill>
        <p:spPr>
          <a:xfrm>
            <a:off x="0" y="0"/>
            <a:ext cx="9144002" cy="5143499"/>
          </a:xfrm>
          <a:prstGeom prst="rect">
            <a:avLst/>
          </a:prstGeom>
          <a:noFill/>
          <a:ln>
            <a:noFill/>
          </a:ln>
        </p:spPr>
      </p:pic>
      <p:pic>
        <p:nvPicPr>
          <p:cNvPr descr="Image" id="158" name="Google Shape;158;p26"/>
          <p:cNvPicPr preferRelativeResize="0"/>
          <p:nvPr/>
        </p:nvPicPr>
        <p:blipFill rotWithShape="1">
          <a:blip r:embed="rId4">
            <a:alphaModFix/>
          </a:blip>
          <a:srcRect b="0" l="0" r="0" t="0"/>
          <a:stretch/>
        </p:blipFill>
        <p:spPr>
          <a:xfrm>
            <a:off x="-10594" y="-9526"/>
            <a:ext cx="6059576" cy="5153026"/>
          </a:xfrm>
          <a:prstGeom prst="rect">
            <a:avLst/>
          </a:prstGeom>
          <a:noFill/>
          <a:ln>
            <a:noFill/>
          </a:ln>
        </p:spPr>
      </p:pic>
      <p:cxnSp>
        <p:nvCxnSpPr>
          <p:cNvPr id="159" name="Google Shape;159;p26"/>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60" name="Google Shape;160;p26"/>
          <p:cNvPicPr preferRelativeResize="0"/>
          <p:nvPr/>
        </p:nvPicPr>
        <p:blipFill rotWithShape="1">
          <a:blip r:embed="rId5">
            <a:alphaModFix/>
          </a:blip>
          <a:srcRect b="0" l="0" r="0" t="0"/>
          <a:stretch/>
        </p:blipFill>
        <p:spPr>
          <a:xfrm>
            <a:off x="5158112" y="2078403"/>
            <a:ext cx="162002" cy="153993"/>
          </a:xfrm>
          <a:prstGeom prst="rect">
            <a:avLst/>
          </a:prstGeom>
          <a:noFill/>
          <a:ln>
            <a:noFill/>
          </a:ln>
        </p:spPr>
      </p:pic>
      <p:pic>
        <p:nvPicPr>
          <p:cNvPr descr="Image" id="161" name="Google Shape;161;p26"/>
          <p:cNvPicPr preferRelativeResize="0"/>
          <p:nvPr/>
        </p:nvPicPr>
        <p:blipFill rotWithShape="1">
          <a:blip r:embed="rId6">
            <a:alphaModFix/>
          </a:blip>
          <a:srcRect b="0" l="0" r="0" t="0"/>
          <a:stretch/>
        </p:blipFill>
        <p:spPr>
          <a:xfrm>
            <a:off x="7116468" y="2067660"/>
            <a:ext cx="116332" cy="175479"/>
          </a:xfrm>
          <a:prstGeom prst="rect">
            <a:avLst/>
          </a:prstGeom>
          <a:noFill/>
          <a:ln>
            <a:noFill/>
          </a:ln>
        </p:spPr>
      </p:pic>
      <p:sp>
        <p:nvSpPr>
          <p:cNvPr id="162" name="Google Shape;162;p26"/>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163" name="Google Shape;163;p26"/>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64" name="Google Shape;164;p26"/>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
        <p:nvSpPr>
          <p:cNvPr id="165" name="Google Shape;165;p26"/>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66" name="Google Shape;166;p26"/>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67" name="Google Shape;167;p26"/>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68" name="Shape 168"/>
        <p:cNvGrpSpPr/>
        <p:nvPr/>
      </p:nvGrpSpPr>
      <p:grpSpPr>
        <a:xfrm>
          <a:off x="0" y="0"/>
          <a:ext cx="0" cy="0"/>
          <a:chOff x="0" y="0"/>
          <a:chExt cx="0" cy="0"/>
        </a:xfrm>
      </p:grpSpPr>
      <p:pic>
        <p:nvPicPr>
          <p:cNvPr descr="Image" id="169" name="Google Shape;169;p27"/>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70" name="Google Shape;170;p27"/>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71" name="Google Shape;171;p27"/>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72" name="Google Shape;172;p27"/>
          <p:cNvPicPr preferRelativeResize="0"/>
          <p:nvPr/>
        </p:nvPicPr>
        <p:blipFill rotWithShape="1">
          <a:blip r:embed="rId4">
            <a:alphaModFix/>
          </a:blip>
          <a:srcRect b="0" l="0" r="0" t="0"/>
          <a:stretch/>
        </p:blipFill>
        <p:spPr>
          <a:xfrm>
            <a:off x="5158112" y="2078403"/>
            <a:ext cx="162002" cy="153993"/>
          </a:xfrm>
          <a:prstGeom prst="rect">
            <a:avLst/>
          </a:prstGeom>
          <a:noFill/>
          <a:ln>
            <a:noFill/>
          </a:ln>
        </p:spPr>
      </p:pic>
      <p:pic>
        <p:nvPicPr>
          <p:cNvPr descr="Image" id="173" name="Google Shape;173;p27"/>
          <p:cNvPicPr preferRelativeResize="0"/>
          <p:nvPr/>
        </p:nvPicPr>
        <p:blipFill rotWithShape="1">
          <a:blip r:embed="rId5">
            <a:alphaModFix/>
          </a:blip>
          <a:srcRect b="0" l="0" r="0" t="0"/>
          <a:stretch/>
        </p:blipFill>
        <p:spPr>
          <a:xfrm>
            <a:off x="7116468" y="2067660"/>
            <a:ext cx="116332" cy="175479"/>
          </a:xfrm>
          <a:prstGeom prst="rect">
            <a:avLst/>
          </a:prstGeom>
          <a:noFill/>
          <a:ln>
            <a:noFill/>
          </a:ln>
        </p:spPr>
      </p:pic>
      <p:sp>
        <p:nvSpPr>
          <p:cNvPr id="174" name="Google Shape;174;p27"/>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75" name="Google Shape;175;p27"/>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
        <p:nvSpPr>
          <p:cNvPr id="176" name="Google Shape;176;p27"/>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77" name="Google Shape;177;p27"/>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78" name="Google Shape;178;p27"/>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79" name="Shape 179"/>
        <p:cNvGrpSpPr/>
        <p:nvPr/>
      </p:nvGrpSpPr>
      <p:grpSpPr>
        <a:xfrm>
          <a:off x="0" y="0"/>
          <a:ext cx="0" cy="0"/>
          <a:chOff x="0" y="0"/>
          <a:chExt cx="0" cy="0"/>
        </a:xfrm>
      </p:grpSpPr>
      <p:pic>
        <p:nvPicPr>
          <p:cNvPr descr="Image" id="180" name="Google Shape;180;p28"/>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81" name="Google Shape;181;p28"/>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182" name="Google Shape;182;p28"/>
          <p:cNvSpPr txBox="1"/>
          <p:nvPr>
            <p:ph idx="1" type="subTitle"/>
          </p:nvPr>
        </p:nvSpPr>
        <p:spPr>
          <a:xfrm>
            <a:off x="5142323" y="1864916"/>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83" name="Google Shape;183;p28"/>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84" name="Google Shape;184;p28"/>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85" name="Shape 185"/>
        <p:cNvGrpSpPr/>
        <p:nvPr/>
      </p:nvGrpSpPr>
      <p:grpSpPr>
        <a:xfrm>
          <a:off x="0" y="0"/>
          <a:ext cx="0" cy="0"/>
          <a:chOff x="0" y="0"/>
          <a:chExt cx="0" cy="0"/>
        </a:xfrm>
      </p:grpSpPr>
      <p:pic>
        <p:nvPicPr>
          <p:cNvPr id="186" name="Google Shape;186;p29"/>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187" name="Google Shape;187;p29"/>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188" name="Google Shape;188;p29"/>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189" name="Google Shape;189;p29"/>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90" name="Google Shape;190;p29"/>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91" name="Google Shape;191;p29"/>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lt1"/>
                </a:solidFill>
                <a:latin typeface="Nunito"/>
                <a:ea typeface="Nunito"/>
                <a:cs typeface="Nunito"/>
                <a:sym typeface="Nunito"/>
              </a:rPr>
              <a:t>© 2019 KOKO Networks Limited – Proprietary &amp; Confidential </a:t>
            </a:r>
            <a:endParaRPr sz="1100"/>
          </a:p>
        </p:txBody>
      </p:sp>
      <p:sp>
        <p:nvSpPr>
          <p:cNvPr id="192" name="Google Shape;192;p29"/>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2700">
                <a:solidFill>
                  <a:schemeClr val="dk1"/>
                </a:solidFill>
                <a:latin typeface="Nunito SemiBold"/>
                <a:ea typeface="Nunito SemiBold"/>
                <a:cs typeface="Nunito SemiBold"/>
                <a:sym typeface="Nunito SemiBold"/>
              </a:rPr>
              <a:t>Table of Contents</a:t>
            </a:r>
            <a:endParaRPr sz="11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93" name="Shape 193"/>
        <p:cNvGrpSpPr/>
        <p:nvPr/>
      </p:nvGrpSpPr>
      <p:grpSpPr>
        <a:xfrm>
          <a:off x="0" y="0"/>
          <a:ext cx="0" cy="0"/>
          <a:chOff x="0" y="0"/>
          <a:chExt cx="0" cy="0"/>
        </a:xfrm>
      </p:grpSpPr>
      <p:pic>
        <p:nvPicPr>
          <p:cNvPr descr="Image" id="194" name="Google Shape;194;p30"/>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195" name="Google Shape;195;p30"/>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196" name="Google Shape;196;p30"/>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197" name="Google Shape;197;p30"/>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descr="Image" id="198" name="Google Shape;198;p30"/>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sp>
        <p:nvSpPr>
          <p:cNvPr id="199" name="Google Shape;199;p30"/>
          <p:cNvSpPr txBox="1"/>
          <p:nvPr/>
        </p:nvSpPr>
        <p:spPr>
          <a:xfrm>
            <a:off x="0" y="4952700"/>
            <a:ext cx="2992200" cy="192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en" sz="800">
                <a:solidFill>
                  <a:schemeClr val="dk1"/>
                </a:solidFill>
                <a:latin typeface="Nunito"/>
                <a:ea typeface="Nunito"/>
                <a:cs typeface="Nunito"/>
                <a:sym typeface="Nunito"/>
              </a:rPr>
              <a:t>© 20</a:t>
            </a:r>
            <a:r>
              <a:rPr lang="en" sz="800">
                <a:solidFill>
                  <a:schemeClr val="dk1"/>
                </a:solidFill>
                <a:latin typeface="Nunito"/>
                <a:ea typeface="Nunito"/>
                <a:cs typeface="Nunito"/>
                <a:sym typeface="Nunito"/>
              </a:rPr>
              <a:t>20</a:t>
            </a:r>
            <a:r>
              <a:rPr b="0" lang="en" sz="800">
                <a:solidFill>
                  <a:schemeClr val="dk1"/>
                </a:solidFill>
                <a:latin typeface="Nunito"/>
                <a:ea typeface="Nunito"/>
                <a:cs typeface="Nunito"/>
                <a:sym typeface="Nunito"/>
              </a:rPr>
              <a:t>KOKO Networks Limited – Proprietary &amp; Confidential </a:t>
            </a:r>
            <a:endParaRPr sz="1100"/>
          </a:p>
        </p:txBody>
      </p:sp>
      <p:cxnSp>
        <p:nvCxnSpPr>
          <p:cNvPr id="200" name="Google Shape;200;p30"/>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201" name="Google Shape;201;p30"/>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Text">
    <p:spTree>
      <p:nvGrpSpPr>
        <p:cNvPr id="202" name="Shape 202"/>
        <p:cNvGrpSpPr/>
        <p:nvPr/>
      </p:nvGrpSpPr>
      <p:grpSpPr>
        <a:xfrm>
          <a:off x="0" y="0"/>
          <a:ext cx="0" cy="0"/>
          <a:chOff x="0" y="0"/>
          <a:chExt cx="0" cy="0"/>
        </a:xfrm>
      </p:grpSpPr>
      <p:pic>
        <p:nvPicPr>
          <p:cNvPr id="203" name="Google Shape;203;p31"/>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204" name="Google Shape;204;p31"/>
          <p:cNvSpPr txBox="1"/>
          <p:nvPr>
            <p:ph type="title"/>
          </p:nvPr>
        </p:nvSpPr>
        <p:spPr>
          <a:xfrm>
            <a:off x="369461" y="357188"/>
            <a:ext cx="8405400" cy="486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700"/>
              <a:buFont typeface="Arial"/>
              <a:buNone/>
              <a:defRPr b="1" i="0" sz="1700" cap="none">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205" name="Google Shape;205;p31"/>
          <p:cNvCxnSpPr/>
          <p:nvPr/>
        </p:nvCxnSpPr>
        <p:spPr>
          <a:xfrm>
            <a:off x="369461" y="4727325"/>
            <a:ext cx="8405400" cy="0"/>
          </a:xfrm>
          <a:prstGeom prst="straightConnector1">
            <a:avLst/>
          </a:prstGeom>
          <a:noFill/>
          <a:ln cap="flat" cmpd="sng" w="9525">
            <a:solidFill>
              <a:schemeClr val="dk1"/>
            </a:solidFill>
            <a:prstDash val="solid"/>
            <a:miter lim="800000"/>
            <a:headEnd len="sm" w="sm" type="none"/>
            <a:tailEnd len="sm" w="sm" type="none"/>
          </a:ln>
        </p:spPr>
      </p:cxnSp>
      <p:sp>
        <p:nvSpPr>
          <p:cNvPr id="206" name="Google Shape;206;p31"/>
          <p:cNvSpPr txBox="1"/>
          <p:nvPr>
            <p:ph idx="1" type="body"/>
          </p:nvPr>
        </p:nvSpPr>
        <p:spPr>
          <a:xfrm>
            <a:off x="369460" y="951309"/>
            <a:ext cx="8405400" cy="3383100"/>
          </a:xfrm>
          <a:prstGeom prst="rect">
            <a:avLst/>
          </a:prstGeom>
          <a:noFill/>
          <a:ln>
            <a:noFill/>
          </a:ln>
        </p:spPr>
        <p:txBody>
          <a:bodyPr anchorCtr="0" anchor="t" bIns="0" lIns="0" spcFirstLastPara="1" rIns="0" wrap="square" tIns="0">
            <a:noAutofit/>
          </a:bodyPr>
          <a:lstStyle>
            <a:lvl1pPr indent="-311150" lvl="0" marL="457200" rtl="0" algn="l">
              <a:lnSpc>
                <a:spcPct val="100000"/>
              </a:lnSpc>
              <a:spcBef>
                <a:spcPts val="900"/>
              </a:spcBef>
              <a:spcAft>
                <a:spcPts val="0"/>
              </a:spcAft>
              <a:buClr>
                <a:schemeClr val="dk1"/>
              </a:buClr>
              <a:buSzPts val="1300"/>
              <a:buChar char="•"/>
              <a:defRPr sz="1300"/>
            </a:lvl1pPr>
            <a:lvl2pPr indent="-298450" lvl="1" marL="914400" rtl="0" algn="l">
              <a:lnSpc>
                <a:spcPct val="100000"/>
              </a:lnSpc>
              <a:spcBef>
                <a:spcPts val="500"/>
              </a:spcBef>
              <a:spcAft>
                <a:spcPts val="0"/>
              </a:spcAft>
              <a:buClr>
                <a:schemeClr val="dk1"/>
              </a:buClr>
              <a:buSzPts val="1100"/>
              <a:buChar char="•"/>
              <a:defRPr i="0" sz="1100">
                <a:solidFill>
                  <a:schemeClr val="dk1"/>
                </a:solidFill>
              </a:defRPr>
            </a:lvl2pPr>
            <a:lvl3pPr indent="-298450" lvl="2" marL="1371600" rtl="0" algn="l">
              <a:lnSpc>
                <a:spcPct val="100000"/>
              </a:lnSpc>
              <a:spcBef>
                <a:spcPts val="500"/>
              </a:spcBef>
              <a:spcAft>
                <a:spcPts val="0"/>
              </a:spcAft>
              <a:buClr>
                <a:schemeClr val="dk1"/>
              </a:buClr>
              <a:buSzPts val="1100"/>
              <a:buChar char="•"/>
              <a:defRPr i="0" sz="1100">
                <a:solidFill>
                  <a:schemeClr val="dk1"/>
                </a:solidFill>
              </a:defRPr>
            </a:lvl3pPr>
            <a:lvl4pPr indent="-298450" lvl="3" marL="1828800" rtl="0" algn="l">
              <a:lnSpc>
                <a:spcPct val="100000"/>
              </a:lnSpc>
              <a:spcBef>
                <a:spcPts val="500"/>
              </a:spcBef>
              <a:spcAft>
                <a:spcPts val="0"/>
              </a:spcAft>
              <a:buClr>
                <a:schemeClr val="dk1"/>
              </a:buClr>
              <a:buSzPts val="1100"/>
              <a:buChar char="•"/>
              <a:defRPr sz="1100"/>
            </a:lvl4pPr>
            <a:lvl5pPr indent="-298450" lvl="4" marL="2286000" rtl="0" algn="l">
              <a:lnSpc>
                <a:spcPct val="100000"/>
              </a:lnSpc>
              <a:spcBef>
                <a:spcPts val="500"/>
              </a:spcBef>
              <a:spcAft>
                <a:spcPts val="0"/>
              </a:spcAft>
              <a:buClr>
                <a:schemeClr val="dk1"/>
              </a:buClr>
              <a:buSzPts val="1100"/>
              <a:buChar char="•"/>
              <a:defRPr sz="1100"/>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7" name="Google Shape;207;p31"/>
          <p:cNvSpPr txBox="1"/>
          <p:nvPr>
            <p:ph idx="12" type="sldNum"/>
          </p:nvPr>
        </p:nvSpPr>
        <p:spPr>
          <a:xfrm>
            <a:off x="7539218" y="4825300"/>
            <a:ext cx="1235400" cy="216900"/>
          </a:xfrm>
          <a:prstGeom prst="rect">
            <a:avLst/>
          </a:prstGeom>
          <a:noFill/>
          <a:ln>
            <a:noFill/>
          </a:ln>
        </p:spPr>
        <p:txBody>
          <a:bodyPr anchorCtr="0" anchor="t" bIns="0" lIns="0" spcFirstLastPara="1" rIns="0" wrap="square" tIns="0">
            <a:noAutofit/>
          </a:bodyPr>
          <a:lstStyle>
            <a:lvl1pPr indent="0" lvl="0" marL="0" rtl="0" algn="r">
              <a:spcBef>
                <a:spcPts val="0"/>
              </a:spcBef>
              <a:buNone/>
              <a:defRPr b="0" i="0" sz="800" u="none" cap="none" strike="noStrike">
                <a:solidFill>
                  <a:schemeClr val="dk1"/>
                </a:solidFill>
                <a:latin typeface="Arial"/>
                <a:ea typeface="Arial"/>
                <a:cs typeface="Arial"/>
                <a:sym typeface="Arial"/>
              </a:defRPr>
            </a:lvl1pPr>
            <a:lvl2pPr indent="0" lvl="1" marL="0" rtl="0" algn="r">
              <a:spcBef>
                <a:spcPts val="0"/>
              </a:spcBef>
              <a:buNone/>
              <a:defRPr b="0" i="0" sz="800" u="none" cap="none" strike="noStrike">
                <a:solidFill>
                  <a:schemeClr val="dk1"/>
                </a:solidFill>
                <a:latin typeface="Arial"/>
                <a:ea typeface="Arial"/>
                <a:cs typeface="Arial"/>
                <a:sym typeface="Arial"/>
              </a:defRPr>
            </a:lvl2pPr>
            <a:lvl3pPr indent="0" lvl="2" marL="0" rtl="0" algn="r">
              <a:spcBef>
                <a:spcPts val="0"/>
              </a:spcBef>
              <a:buNone/>
              <a:defRPr b="0" i="0" sz="800" u="none" cap="none" strike="noStrike">
                <a:solidFill>
                  <a:schemeClr val="dk1"/>
                </a:solidFill>
                <a:latin typeface="Arial"/>
                <a:ea typeface="Arial"/>
                <a:cs typeface="Arial"/>
                <a:sym typeface="Arial"/>
              </a:defRPr>
            </a:lvl3pPr>
            <a:lvl4pPr indent="0" lvl="3" marL="0" rtl="0" algn="r">
              <a:spcBef>
                <a:spcPts val="0"/>
              </a:spcBef>
              <a:buNone/>
              <a:defRPr b="0" i="0" sz="800" u="none" cap="none" strike="noStrike">
                <a:solidFill>
                  <a:schemeClr val="dk1"/>
                </a:solidFill>
                <a:latin typeface="Arial"/>
                <a:ea typeface="Arial"/>
                <a:cs typeface="Arial"/>
                <a:sym typeface="Arial"/>
              </a:defRPr>
            </a:lvl4pPr>
            <a:lvl5pPr indent="0" lvl="4" marL="0" rtl="0" algn="r">
              <a:spcBef>
                <a:spcPts val="0"/>
              </a:spcBef>
              <a:buNone/>
              <a:defRPr b="0" i="0" sz="800" u="none" cap="none" strike="noStrike">
                <a:solidFill>
                  <a:schemeClr val="dk1"/>
                </a:solidFill>
                <a:latin typeface="Arial"/>
                <a:ea typeface="Arial"/>
                <a:cs typeface="Arial"/>
                <a:sym typeface="Arial"/>
              </a:defRPr>
            </a:lvl5pPr>
            <a:lvl6pPr indent="0" lvl="5" marL="0" rtl="0" algn="r">
              <a:spcBef>
                <a:spcPts val="0"/>
              </a:spcBef>
              <a:buNone/>
              <a:defRPr b="0" i="0" sz="800" u="none" cap="none" strike="noStrike">
                <a:solidFill>
                  <a:schemeClr val="dk1"/>
                </a:solidFill>
                <a:latin typeface="Arial"/>
                <a:ea typeface="Arial"/>
                <a:cs typeface="Arial"/>
                <a:sym typeface="Arial"/>
              </a:defRPr>
            </a:lvl6pPr>
            <a:lvl7pPr indent="0" lvl="6" marL="0" rtl="0" algn="r">
              <a:spcBef>
                <a:spcPts val="0"/>
              </a:spcBef>
              <a:buNone/>
              <a:defRPr b="0" i="0" sz="800" u="none" cap="none" strike="noStrike">
                <a:solidFill>
                  <a:schemeClr val="dk1"/>
                </a:solidFill>
                <a:latin typeface="Arial"/>
                <a:ea typeface="Arial"/>
                <a:cs typeface="Arial"/>
                <a:sym typeface="Arial"/>
              </a:defRPr>
            </a:lvl7pPr>
            <a:lvl8pPr indent="0" lvl="7" marL="0" rtl="0" algn="r">
              <a:spcBef>
                <a:spcPts val="0"/>
              </a:spcBef>
              <a:buNone/>
              <a:defRPr b="0" i="0" sz="800" u="none" cap="none" strike="noStrike">
                <a:solidFill>
                  <a:schemeClr val="dk1"/>
                </a:solidFill>
                <a:latin typeface="Arial"/>
                <a:ea typeface="Arial"/>
                <a:cs typeface="Arial"/>
                <a:sym typeface="Arial"/>
              </a:defRPr>
            </a:lvl8pPr>
            <a:lvl9pPr indent="0" lvl="8" marL="0" rt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08" name="Google Shape;208;p31"/>
          <p:cNvCxnSpPr/>
          <p:nvPr/>
        </p:nvCxnSpPr>
        <p:spPr>
          <a:xfrm>
            <a:off x="369461" y="250921"/>
            <a:ext cx="8405400" cy="0"/>
          </a:xfrm>
          <a:prstGeom prst="straightConnector1">
            <a:avLst/>
          </a:prstGeom>
          <a:noFill/>
          <a:ln cap="flat" cmpd="sng" w="9525">
            <a:solidFill>
              <a:schemeClr val="dk1"/>
            </a:solidFill>
            <a:prstDash val="solid"/>
            <a:miter lim="800000"/>
            <a:headEnd len="sm" w="sm" type="none"/>
            <a:tailEnd len="sm" w="sm" type="none"/>
          </a:ln>
        </p:spPr>
      </p:cxnSp>
      <p:cxnSp>
        <p:nvCxnSpPr>
          <p:cNvPr id="209" name="Google Shape;209;p31"/>
          <p:cNvCxnSpPr/>
          <p:nvPr/>
        </p:nvCxnSpPr>
        <p:spPr>
          <a:xfrm>
            <a:off x="369461" y="870226"/>
            <a:ext cx="8405400"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extLst>
    <p:ext uri="{DCECCB84-F9BA-43D5-87BE-67443E8EF086}">
      <p15:sldGuideLst>
        <p15:guide id="1" orient="horz" pos="225">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1191" y="1191"/>
            <a:ext cx="1190" cy="1190"/>
          </a:xfrm>
          <a:prstGeom prst="rect">
            <a:avLst/>
          </a:prstGeom>
          <a:noFill/>
          <a:ln>
            <a:noFill/>
          </a:ln>
        </p:spPr>
      </p:pic>
      <p:sp>
        <p:nvSpPr>
          <p:cNvPr id="52" name="Google Shape;52;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9pPr>
          </a:lstStyle>
          <a:p/>
        </p:txBody>
      </p:sp>
      <p:sp>
        <p:nvSpPr>
          <p:cNvPr id="53" name="Google Shape;53;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Nunito SemiBold"/>
              <a:buChar char="•"/>
              <a:defRPr i="0" sz="2100" u="none" cap="none" strike="noStrike">
                <a:solidFill>
                  <a:schemeClr val="dk1"/>
                </a:solidFill>
                <a:latin typeface="Nunito SemiBold"/>
                <a:ea typeface="Nunito SemiBold"/>
                <a:cs typeface="Nunito SemiBold"/>
                <a:sym typeface="Nunito SemiBold"/>
              </a:defRPr>
            </a:lvl1pPr>
            <a:lvl2pPr indent="-342900" lvl="1" marL="914400" marR="0" rtl="0" algn="l">
              <a:lnSpc>
                <a:spcPct val="90000"/>
              </a:lnSpc>
              <a:spcBef>
                <a:spcPts val="4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2pPr>
            <a:lvl3pPr indent="-323850" lvl="2" marL="1371600" marR="0" rtl="0" algn="l">
              <a:lnSpc>
                <a:spcPct val="90000"/>
              </a:lnSpc>
              <a:spcBef>
                <a:spcPts val="400"/>
              </a:spcBef>
              <a:spcAft>
                <a:spcPts val="0"/>
              </a:spcAft>
              <a:buClr>
                <a:schemeClr val="dk1"/>
              </a:buClr>
              <a:buSzPts val="1500"/>
              <a:buFont typeface="Nunito SemiBold"/>
              <a:buChar char="•"/>
              <a:defRPr i="0" sz="1500" u="none" cap="none" strike="noStrike">
                <a:solidFill>
                  <a:schemeClr val="dk1"/>
                </a:solidFill>
                <a:latin typeface="Nunito SemiBold"/>
                <a:ea typeface="Nunito SemiBold"/>
                <a:cs typeface="Nunito SemiBold"/>
                <a:sym typeface="Nunito SemiBold"/>
              </a:defRPr>
            </a:lvl3pPr>
            <a:lvl4pPr indent="-317500" lvl="3" marL="1828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4pPr>
            <a:lvl5pPr indent="-317500" lvl="4" marL="22860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5pPr>
            <a:lvl6pPr indent="-317500" lvl="5" marL="27432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6pPr>
            <a:lvl7pPr indent="-317500" lvl="6" marL="32004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7pPr>
            <a:lvl8pPr indent="-317500" lvl="7" marL="36576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8pPr>
            <a:lvl9pPr indent="-317500" lvl="8" marL="4114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9pPr>
          </a:lstStyle>
          <a:p/>
        </p:txBody>
      </p:sp>
      <p:sp>
        <p:nvSpPr>
          <p:cNvPr id="54" name="Google Shape;54;p13"/>
          <p:cNvSpPr txBox="1"/>
          <p:nvPr>
            <p:ph idx="12" type="sldNum"/>
          </p:nvPr>
        </p:nvSpPr>
        <p:spPr>
          <a:xfrm>
            <a:off x="8556784" y="4749851"/>
            <a:ext cx="548700" cy="393600"/>
          </a:xfrm>
          <a:prstGeom prst="rect">
            <a:avLst/>
          </a:prstGeom>
          <a:noFill/>
          <a:ln>
            <a:noFill/>
          </a:ln>
        </p:spPr>
        <p:txBody>
          <a:bodyPr anchorCtr="0" anchor="t" bIns="68575" lIns="68575" spcFirstLastPara="1" rIns="68575" wrap="square" tIns="68575">
            <a:noAutofit/>
          </a:bodyPr>
          <a:lstStyle>
            <a:lvl1pPr lvl="0" rtl="0" algn="r">
              <a:buNone/>
              <a:defRPr sz="1000">
                <a:solidFill>
                  <a:schemeClr val="dk1"/>
                </a:solidFill>
                <a:latin typeface="Nunito SemiBold"/>
                <a:ea typeface="Nunito SemiBold"/>
                <a:cs typeface="Nunito SemiBold"/>
                <a:sym typeface="Nunito SemiBold"/>
              </a:defRPr>
            </a:lvl1pPr>
            <a:lvl2pPr lvl="1" rtl="0" algn="r">
              <a:buNone/>
              <a:defRPr sz="1000">
                <a:solidFill>
                  <a:schemeClr val="dk1"/>
                </a:solidFill>
                <a:latin typeface="Nunito SemiBold"/>
                <a:ea typeface="Nunito SemiBold"/>
                <a:cs typeface="Nunito SemiBold"/>
                <a:sym typeface="Nunito SemiBold"/>
              </a:defRPr>
            </a:lvl2pPr>
            <a:lvl3pPr lvl="2" rtl="0" algn="r">
              <a:buNone/>
              <a:defRPr sz="1000">
                <a:solidFill>
                  <a:schemeClr val="dk1"/>
                </a:solidFill>
                <a:latin typeface="Nunito SemiBold"/>
                <a:ea typeface="Nunito SemiBold"/>
                <a:cs typeface="Nunito SemiBold"/>
                <a:sym typeface="Nunito SemiBold"/>
              </a:defRPr>
            </a:lvl3pPr>
            <a:lvl4pPr lvl="3" rtl="0" algn="r">
              <a:buNone/>
              <a:defRPr sz="1000">
                <a:solidFill>
                  <a:schemeClr val="dk1"/>
                </a:solidFill>
                <a:latin typeface="Nunito SemiBold"/>
                <a:ea typeface="Nunito SemiBold"/>
                <a:cs typeface="Nunito SemiBold"/>
                <a:sym typeface="Nunito SemiBold"/>
              </a:defRPr>
            </a:lvl4pPr>
            <a:lvl5pPr lvl="4" rtl="0" algn="r">
              <a:buNone/>
              <a:defRPr sz="1000">
                <a:solidFill>
                  <a:schemeClr val="dk1"/>
                </a:solidFill>
                <a:latin typeface="Nunito SemiBold"/>
                <a:ea typeface="Nunito SemiBold"/>
                <a:cs typeface="Nunito SemiBold"/>
                <a:sym typeface="Nunito SemiBold"/>
              </a:defRPr>
            </a:lvl5pPr>
            <a:lvl6pPr lvl="5" rtl="0" algn="r">
              <a:buNone/>
              <a:defRPr sz="1000">
                <a:solidFill>
                  <a:schemeClr val="dk1"/>
                </a:solidFill>
                <a:latin typeface="Nunito SemiBold"/>
                <a:ea typeface="Nunito SemiBold"/>
                <a:cs typeface="Nunito SemiBold"/>
                <a:sym typeface="Nunito SemiBold"/>
              </a:defRPr>
            </a:lvl6pPr>
            <a:lvl7pPr lvl="6" rtl="0" algn="r">
              <a:buNone/>
              <a:defRPr sz="1000">
                <a:solidFill>
                  <a:schemeClr val="dk1"/>
                </a:solidFill>
                <a:latin typeface="Nunito SemiBold"/>
                <a:ea typeface="Nunito SemiBold"/>
                <a:cs typeface="Nunito SemiBold"/>
                <a:sym typeface="Nunito SemiBold"/>
              </a:defRPr>
            </a:lvl7pPr>
            <a:lvl8pPr lvl="7" rtl="0" algn="r">
              <a:buNone/>
              <a:defRPr sz="1000">
                <a:solidFill>
                  <a:schemeClr val="dk1"/>
                </a:solidFill>
                <a:latin typeface="Nunito SemiBold"/>
                <a:ea typeface="Nunito SemiBold"/>
                <a:cs typeface="Nunito SemiBold"/>
                <a:sym typeface="Nunito SemiBold"/>
              </a:defRPr>
            </a:lvl8pPr>
            <a:lvl9pPr lvl="8" rtl="0" algn="r">
              <a:buNone/>
              <a:defRPr sz="10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4693444" y="2053615"/>
            <a:ext cx="4027200" cy="559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
              <a:t>Quality Module</a:t>
            </a:r>
            <a:r>
              <a:rPr lang="en"/>
              <a:t> (KNI) </a:t>
            </a:r>
            <a:endParaRPr/>
          </a:p>
        </p:txBody>
      </p:sp>
      <p:sp>
        <p:nvSpPr>
          <p:cNvPr id="215" name="Google Shape;215;p32"/>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800"/>
              <a:buNone/>
            </a:pPr>
            <a:r>
              <a:rPr lang="en"/>
              <a:t>H2 2020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3"/>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221" name="Google Shape;221;p33"/>
          <p:cNvSpPr txBox="1"/>
          <p:nvPr>
            <p:ph type="title"/>
          </p:nvPr>
        </p:nvSpPr>
        <p:spPr>
          <a:xfrm>
            <a:off x="675084" y="51437"/>
            <a:ext cx="5925000" cy="44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
              <a:t>Context</a:t>
            </a:r>
            <a:endParaRPr/>
          </a:p>
        </p:txBody>
      </p:sp>
      <p:sp>
        <p:nvSpPr>
          <p:cNvPr id="222" name="Google Shape;222;p33"/>
          <p:cNvSpPr txBox="1"/>
          <p:nvPr>
            <p:ph idx="1" type="subTitle"/>
          </p:nvPr>
        </p:nvSpPr>
        <p:spPr>
          <a:xfrm>
            <a:off x="258025" y="749525"/>
            <a:ext cx="8456700" cy="4005600"/>
          </a:xfrm>
          <a:prstGeom prst="rect">
            <a:avLst/>
          </a:prstGeom>
          <a:noFill/>
          <a:ln>
            <a:noFill/>
          </a:ln>
        </p:spPr>
        <p:txBody>
          <a:bodyPr anchorCtr="0" anchor="t" bIns="34275" lIns="68575" spcFirstLastPara="1" rIns="68575" wrap="square" tIns="34275">
            <a:noAutofit/>
          </a:bodyPr>
          <a:lstStyle/>
          <a:p>
            <a:pPr indent="-349250" lvl="0" marL="457200" rtl="0" algn="l">
              <a:lnSpc>
                <a:spcPct val="120000"/>
              </a:lnSpc>
              <a:spcBef>
                <a:spcPts val="0"/>
              </a:spcBef>
              <a:spcAft>
                <a:spcPts val="0"/>
              </a:spcAft>
              <a:buSzPts val="1900"/>
              <a:buChar char="●"/>
            </a:pPr>
            <a:r>
              <a:rPr lang="en" sz="1300">
                <a:latin typeface="Arial"/>
                <a:ea typeface="Arial"/>
                <a:cs typeface="Arial"/>
                <a:sym typeface="Arial"/>
              </a:rPr>
              <a:t>Quality operations to be linked within ERP with different acceptable processes</a:t>
            </a:r>
            <a:endParaRPr sz="1300">
              <a:latin typeface="Arial"/>
              <a:ea typeface="Arial"/>
              <a:cs typeface="Arial"/>
              <a:sym typeface="Arial"/>
            </a:endParaRPr>
          </a:p>
          <a:p>
            <a:pPr indent="0" lvl="0" marL="457200" rtl="0" algn="l">
              <a:lnSpc>
                <a:spcPct val="120000"/>
              </a:lnSpc>
              <a:spcBef>
                <a:spcPts val="0"/>
              </a:spcBef>
              <a:spcAft>
                <a:spcPts val="0"/>
              </a:spcAft>
              <a:buNone/>
            </a:pPr>
            <a:r>
              <a:t/>
            </a:r>
            <a:endParaRPr sz="1300">
              <a:latin typeface="Arial"/>
              <a:ea typeface="Arial"/>
              <a:cs typeface="Arial"/>
              <a:sym typeface="Arial"/>
            </a:endParaRPr>
          </a:p>
          <a:p>
            <a:pPr indent="-349250" lvl="0" marL="457200" rtl="0" algn="l">
              <a:lnSpc>
                <a:spcPct val="120000"/>
              </a:lnSpc>
              <a:spcBef>
                <a:spcPts val="0"/>
              </a:spcBef>
              <a:spcAft>
                <a:spcPts val="0"/>
              </a:spcAft>
              <a:buSzPts val="1900"/>
              <a:buChar char="●"/>
            </a:pPr>
            <a:r>
              <a:rPr lang="en" sz="1300">
                <a:latin typeface="Arial"/>
                <a:ea typeface="Arial"/>
                <a:cs typeface="Arial"/>
                <a:sym typeface="Arial"/>
              </a:rPr>
              <a:t>FPA process and Control Points linked with Batch Rejection are out of the system so need to tag them within to get Daily Production Report with Yield% correctly.</a:t>
            </a:r>
            <a:endParaRPr sz="1300">
              <a:latin typeface="Arial"/>
              <a:ea typeface="Arial"/>
              <a:cs typeface="Arial"/>
              <a:sym typeface="Arial"/>
            </a:endParaRPr>
          </a:p>
          <a:p>
            <a:pPr indent="0" lvl="0" marL="457200" rtl="0" algn="l">
              <a:lnSpc>
                <a:spcPct val="120000"/>
              </a:lnSpc>
              <a:spcBef>
                <a:spcPts val="0"/>
              </a:spcBef>
              <a:spcAft>
                <a:spcPts val="0"/>
              </a:spcAft>
              <a:buNone/>
            </a:pPr>
            <a:r>
              <a:t/>
            </a:r>
            <a:endParaRPr sz="1300">
              <a:latin typeface="Arial"/>
              <a:ea typeface="Arial"/>
              <a:cs typeface="Arial"/>
              <a:sym typeface="Arial"/>
            </a:endParaRPr>
          </a:p>
          <a:p>
            <a:pPr indent="-349250" lvl="0" marL="457200" rtl="0" algn="l">
              <a:lnSpc>
                <a:spcPct val="120000"/>
              </a:lnSpc>
              <a:spcBef>
                <a:spcPts val="0"/>
              </a:spcBef>
              <a:spcAft>
                <a:spcPts val="0"/>
              </a:spcAft>
              <a:buSzPts val="1900"/>
              <a:buChar char="●"/>
            </a:pPr>
            <a:r>
              <a:rPr lang="en" sz="1300">
                <a:latin typeface="Arial"/>
                <a:ea typeface="Arial"/>
                <a:cs typeface="Arial"/>
                <a:sym typeface="Arial"/>
              </a:rPr>
              <a:t>Recording rejection quantities linked with CP to gives back analytical data to review against the deviation or operational efficiency.</a:t>
            </a:r>
            <a:endParaRPr sz="1300">
              <a:latin typeface="Arial"/>
              <a:ea typeface="Arial"/>
              <a:cs typeface="Arial"/>
              <a:sym typeface="Arial"/>
            </a:endParaRPr>
          </a:p>
          <a:p>
            <a:pPr indent="0" lvl="0" marL="457200" rtl="0" algn="l">
              <a:lnSpc>
                <a:spcPct val="120000"/>
              </a:lnSpc>
              <a:spcBef>
                <a:spcPts val="0"/>
              </a:spcBef>
              <a:spcAft>
                <a:spcPts val="0"/>
              </a:spcAft>
              <a:buNone/>
            </a:pPr>
            <a:r>
              <a:t/>
            </a:r>
            <a:endParaRPr sz="1300">
              <a:latin typeface="Arial"/>
              <a:ea typeface="Arial"/>
              <a:cs typeface="Arial"/>
              <a:sym typeface="Arial"/>
            </a:endParaRPr>
          </a:p>
          <a:p>
            <a:pPr indent="-349250" lvl="0" marL="457200" rtl="0" algn="l">
              <a:lnSpc>
                <a:spcPct val="120000"/>
              </a:lnSpc>
              <a:spcBef>
                <a:spcPts val="0"/>
              </a:spcBef>
              <a:spcAft>
                <a:spcPts val="0"/>
              </a:spcAft>
              <a:buSzPts val="1900"/>
              <a:buChar char="●"/>
            </a:pPr>
            <a:r>
              <a:rPr lang="en" sz="1300">
                <a:latin typeface="Arial"/>
                <a:ea typeface="Arial"/>
                <a:cs typeface="Arial"/>
                <a:sym typeface="Arial"/>
              </a:rPr>
              <a:t>Cost of poor quality and other quality metrics to be built around the available data points to be used for traceability and costing purpose.</a:t>
            </a:r>
            <a:endParaRPr sz="1300">
              <a:latin typeface="Arial"/>
              <a:ea typeface="Arial"/>
              <a:cs typeface="Arial"/>
              <a:sym typeface="Arial"/>
            </a:endParaRPr>
          </a:p>
          <a:p>
            <a:pPr indent="0" lvl="0" marL="457200" rtl="0" algn="l">
              <a:lnSpc>
                <a:spcPct val="120000"/>
              </a:lnSpc>
              <a:spcBef>
                <a:spcPts val="0"/>
              </a:spcBef>
              <a:spcAft>
                <a:spcPts val="0"/>
              </a:spcAft>
              <a:buNone/>
            </a:pPr>
            <a:r>
              <a:t/>
            </a:r>
            <a:endParaRPr sz="1300">
              <a:latin typeface="Arial"/>
              <a:ea typeface="Arial"/>
              <a:cs typeface="Arial"/>
              <a:sym typeface="Arial"/>
            </a:endParaRPr>
          </a:p>
          <a:p>
            <a:pPr indent="-349250" lvl="0" marL="457200" rtl="0" algn="l">
              <a:lnSpc>
                <a:spcPct val="120000"/>
              </a:lnSpc>
              <a:spcBef>
                <a:spcPts val="0"/>
              </a:spcBef>
              <a:spcAft>
                <a:spcPts val="0"/>
              </a:spcAft>
              <a:buSzPts val="1900"/>
              <a:buChar char="●"/>
            </a:pPr>
            <a:r>
              <a:rPr lang="en" sz="1300">
                <a:latin typeface="Arial"/>
                <a:ea typeface="Arial"/>
                <a:cs typeface="Arial"/>
                <a:sym typeface="Arial"/>
              </a:rPr>
              <a:t>Streamlining the ERP production process with missing quality and rejection/on hold data to arrive at accurate production output per operational processes</a:t>
            </a:r>
            <a:endParaRPr sz="1300">
              <a:latin typeface="Arial"/>
              <a:ea typeface="Arial"/>
              <a:cs typeface="Arial"/>
              <a:sym typeface="Arial"/>
            </a:endParaRPr>
          </a:p>
          <a:p>
            <a:pPr indent="0" lvl="0" marL="457200" rtl="0" algn="l">
              <a:lnSpc>
                <a:spcPct val="120000"/>
              </a:lnSpc>
              <a:spcBef>
                <a:spcPts val="0"/>
              </a:spcBef>
              <a:spcAft>
                <a:spcPts val="0"/>
              </a:spcAft>
              <a:buNone/>
            </a:pPr>
            <a:r>
              <a:t/>
            </a:r>
            <a:endParaRPr sz="1300">
              <a:latin typeface="Arial"/>
              <a:ea typeface="Arial"/>
              <a:cs typeface="Arial"/>
              <a:sym typeface="Arial"/>
            </a:endParaRPr>
          </a:p>
        </p:txBody>
      </p:sp>
      <p:sp>
        <p:nvSpPr>
          <p:cNvPr id="223" name="Google Shape;223;p33"/>
          <p:cNvSpPr txBox="1"/>
          <p:nvPr>
            <p:ph idx="12" type="sldNum"/>
          </p:nvPr>
        </p:nvSpPr>
        <p:spPr>
          <a:xfrm>
            <a:off x="6621244" y="3600520"/>
            <a:ext cx="240000" cy="2571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5378250" y="1725100"/>
            <a:ext cx="3139200" cy="419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Approach and Delivery Plan</a:t>
            </a:r>
            <a:endParaRPr/>
          </a:p>
        </p:txBody>
      </p:sp>
      <p:sp>
        <p:nvSpPr>
          <p:cNvPr id="230" name="Google Shape;230;p34"/>
          <p:cNvSpPr txBox="1"/>
          <p:nvPr>
            <p:ph idx="1" type="subTitle"/>
          </p:nvPr>
        </p:nvSpPr>
        <p:spPr>
          <a:xfrm>
            <a:off x="5457570" y="2144796"/>
            <a:ext cx="2866500" cy="419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How do we solve this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369461" y="357188"/>
            <a:ext cx="8405400" cy="486600"/>
          </a:xfrm>
          <a:prstGeom prst="rect">
            <a:avLst/>
          </a:prstGeom>
          <a:noFill/>
          <a:ln>
            <a:noFill/>
          </a:ln>
        </p:spPr>
        <p:txBody>
          <a:bodyPr anchorCtr="0" anchor="ctr" bIns="0" lIns="0" spcFirstLastPara="1" rIns="0" wrap="square" tIns="0">
            <a:noAutofit/>
          </a:bodyPr>
          <a:lstStyle/>
          <a:p>
            <a:pPr indent="0" lvl="0" marL="0" rtl="0" algn="l">
              <a:lnSpc>
                <a:spcPct val="103090"/>
              </a:lnSpc>
              <a:spcBef>
                <a:spcPts val="0"/>
              </a:spcBef>
              <a:spcAft>
                <a:spcPts val="0"/>
              </a:spcAft>
              <a:buClr>
                <a:schemeClr val="dk1"/>
              </a:buClr>
              <a:buSzPts val="1700"/>
              <a:buFont typeface="Arial"/>
              <a:buNone/>
            </a:pPr>
            <a:r>
              <a:rPr lang="en"/>
              <a:t>Quality Check Data and Traceability</a:t>
            </a:r>
            <a:endParaRPr/>
          </a:p>
        </p:txBody>
      </p:sp>
      <p:sp>
        <p:nvSpPr>
          <p:cNvPr id="236" name="Google Shape;236;p35"/>
          <p:cNvSpPr txBox="1"/>
          <p:nvPr>
            <p:ph idx="12" type="sldNum"/>
          </p:nvPr>
        </p:nvSpPr>
        <p:spPr>
          <a:xfrm>
            <a:off x="7539218" y="4825300"/>
            <a:ext cx="1235400" cy="2169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37" name="Google Shape;237;p35"/>
          <p:cNvSpPr/>
          <p:nvPr/>
        </p:nvSpPr>
        <p:spPr>
          <a:xfrm>
            <a:off x="369094" y="1450843"/>
            <a:ext cx="1096500" cy="1577100"/>
          </a:xfrm>
          <a:prstGeom prst="rect">
            <a:avLst/>
          </a:prstGeom>
          <a:solidFill>
            <a:srgbClr val="65D9F8"/>
          </a:solidFill>
          <a:ln>
            <a:noFill/>
          </a:ln>
        </p:spPr>
        <p:txBody>
          <a:bodyPr anchorCtr="0" anchor="ctr" bIns="117875" lIns="0" spcFirstLastPara="1" rIns="0" wrap="square" tIns="117875">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rPr>
              <a:t>Scope of Work</a:t>
            </a:r>
            <a:endParaRPr b="1" sz="900"/>
          </a:p>
        </p:txBody>
      </p:sp>
      <p:sp>
        <p:nvSpPr>
          <p:cNvPr id="238" name="Google Shape;238;p35"/>
          <p:cNvSpPr/>
          <p:nvPr/>
        </p:nvSpPr>
        <p:spPr>
          <a:xfrm>
            <a:off x="369094" y="3069931"/>
            <a:ext cx="1096500" cy="819600"/>
          </a:xfrm>
          <a:prstGeom prst="rect">
            <a:avLst/>
          </a:prstGeom>
          <a:solidFill>
            <a:srgbClr val="65D9F8"/>
          </a:solidFill>
          <a:ln>
            <a:noFill/>
          </a:ln>
        </p:spPr>
        <p:txBody>
          <a:bodyPr anchorCtr="0" anchor="ctr" bIns="117875" lIns="0" spcFirstLastPara="1" rIns="0" wrap="square" tIns="117875">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rPr>
              <a:t>Assumptions</a:t>
            </a:r>
            <a:endParaRPr b="1" sz="900"/>
          </a:p>
        </p:txBody>
      </p:sp>
      <p:sp>
        <p:nvSpPr>
          <p:cNvPr id="239" name="Google Shape;239;p35"/>
          <p:cNvSpPr/>
          <p:nvPr/>
        </p:nvSpPr>
        <p:spPr>
          <a:xfrm>
            <a:off x="369093" y="935831"/>
            <a:ext cx="1096500" cy="473100"/>
          </a:xfrm>
          <a:prstGeom prst="rect">
            <a:avLst/>
          </a:prstGeom>
          <a:solidFill>
            <a:srgbClr val="65D9F8"/>
          </a:solidFill>
          <a:ln>
            <a:noFill/>
          </a:ln>
        </p:spPr>
        <p:txBody>
          <a:bodyPr anchorCtr="0" anchor="ctr" bIns="183350" lIns="0" spcFirstLastPara="1" rIns="0" wrap="square" tIns="183350">
            <a:noAutofit/>
          </a:bodyPr>
          <a:lstStyle/>
          <a:p>
            <a:pPr indent="0" lvl="0" marL="0" marR="0" rtl="0" algn="ctr">
              <a:lnSpc>
                <a:spcPct val="103033"/>
              </a:lnSpc>
              <a:spcBef>
                <a:spcPts val="0"/>
              </a:spcBef>
              <a:spcAft>
                <a:spcPts val="0"/>
              </a:spcAft>
              <a:buClr>
                <a:schemeClr val="dk1"/>
              </a:buClr>
              <a:buSzPts val="1100"/>
              <a:buFont typeface="Arial"/>
              <a:buNone/>
            </a:pPr>
            <a:r>
              <a:rPr b="1" i="0" lang="en" sz="900" u="none" cap="none" strike="noStrike">
                <a:solidFill>
                  <a:schemeClr val="dk1"/>
                </a:solidFill>
              </a:rPr>
              <a:t>Summary</a:t>
            </a:r>
            <a:endParaRPr b="1" sz="900"/>
          </a:p>
        </p:txBody>
      </p:sp>
      <p:sp>
        <p:nvSpPr>
          <p:cNvPr id="240" name="Google Shape;240;p35"/>
          <p:cNvSpPr/>
          <p:nvPr/>
        </p:nvSpPr>
        <p:spPr>
          <a:xfrm>
            <a:off x="1556194" y="935831"/>
            <a:ext cx="7176900" cy="4731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Char char="•"/>
            </a:pPr>
            <a:r>
              <a:rPr lang="en" sz="900">
                <a:solidFill>
                  <a:schemeClr val="dk1"/>
                </a:solidFill>
              </a:rPr>
              <a:t>To maintain QC checksh</a:t>
            </a:r>
            <a:r>
              <a:rPr lang="en" sz="900">
                <a:solidFill>
                  <a:schemeClr val="dk1"/>
                </a:solidFill>
              </a:rPr>
              <a:t>eet and in process quality data integrated with ERP</a:t>
            </a:r>
            <a:endParaRPr sz="900">
              <a:solidFill>
                <a:schemeClr val="dk1"/>
              </a:solidFill>
            </a:endParaRPr>
          </a:p>
        </p:txBody>
      </p:sp>
      <p:sp>
        <p:nvSpPr>
          <p:cNvPr id="241" name="Google Shape;241;p35"/>
          <p:cNvSpPr/>
          <p:nvPr/>
        </p:nvSpPr>
        <p:spPr>
          <a:xfrm>
            <a:off x="369094" y="3931444"/>
            <a:ext cx="1096500" cy="754500"/>
          </a:xfrm>
          <a:prstGeom prst="rect">
            <a:avLst/>
          </a:prstGeom>
          <a:solidFill>
            <a:srgbClr val="65D9F8"/>
          </a:solidFill>
          <a:ln>
            <a:noFill/>
          </a:ln>
        </p:spPr>
        <p:txBody>
          <a:bodyPr anchorCtr="0" anchor="ctr" bIns="101200" lIns="0" spcFirstLastPara="1" rIns="0" wrap="square" tIns="101200">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rPr>
              <a:t>Priority/Complexity</a:t>
            </a:r>
            <a:endParaRPr b="1" sz="900"/>
          </a:p>
        </p:txBody>
      </p:sp>
      <p:sp>
        <p:nvSpPr>
          <p:cNvPr id="242" name="Google Shape;242;p35"/>
          <p:cNvSpPr/>
          <p:nvPr/>
        </p:nvSpPr>
        <p:spPr>
          <a:xfrm>
            <a:off x="1577006" y="3931444"/>
            <a:ext cx="3246600" cy="7473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Char char="•"/>
            </a:pPr>
            <a:r>
              <a:rPr lang="en" sz="900">
                <a:solidFill>
                  <a:schemeClr val="dk1"/>
                </a:solidFill>
              </a:rPr>
              <a:t>High / Large</a:t>
            </a:r>
            <a:endParaRPr sz="900">
              <a:solidFill>
                <a:schemeClr val="dk1"/>
              </a:solidFill>
            </a:endParaRPr>
          </a:p>
        </p:txBody>
      </p:sp>
      <p:sp>
        <p:nvSpPr>
          <p:cNvPr id="243" name="Google Shape;243;p35"/>
          <p:cNvSpPr/>
          <p:nvPr/>
        </p:nvSpPr>
        <p:spPr>
          <a:xfrm>
            <a:off x="1556194" y="1501200"/>
            <a:ext cx="7176900" cy="1577100"/>
          </a:xfrm>
          <a:prstGeom prst="rect">
            <a:avLst/>
          </a:prstGeom>
          <a:noFill/>
          <a:ln>
            <a:noFill/>
          </a:ln>
        </p:spPr>
        <p:txBody>
          <a:bodyPr anchorCtr="0" anchor="ctr" bIns="68575" lIns="0" spcFirstLastPara="1" rIns="0" wrap="square" tIns="68575">
            <a:noAutofit/>
          </a:bodyPr>
          <a:lstStyle/>
          <a:p>
            <a:pPr indent="-171450" lvl="0" marL="177800" marR="0" rtl="0" algn="l">
              <a:lnSpc>
                <a:spcPct val="150000"/>
              </a:lnSpc>
              <a:spcBef>
                <a:spcPts val="0"/>
              </a:spcBef>
              <a:spcAft>
                <a:spcPts val="0"/>
              </a:spcAft>
              <a:buClr>
                <a:schemeClr val="dk1"/>
              </a:buClr>
              <a:buSzPts val="900"/>
              <a:buChar char="✓"/>
            </a:pPr>
            <a:r>
              <a:rPr lang="en" sz="900">
                <a:solidFill>
                  <a:schemeClr val="dk1"/>
                </a:solidFill>
              </a:rPr>
              <a:t>To scope out different projects FPA, Rejection with Batches, Yield% and COPQ data</a:t>
            </a:r>
            <a:endParaRPr sz="900">
              <a:solidFill>
                <a:schemeClr val="dk1"/>
              </a:solidFill>
            </a:endParaRPr>
          </a:p>
          <a:p>
            <a:pPr indent="-171450" lvl="0" marL="177800" marR="0" rtl="0" algn="l">
              <a:lnSpc>
                <a:spcPct val="150000"/>
              </a:lnSpc>
              <a:spcBef>
                <a:spcPts val="0"/>
              </a:spcBef>
              <a:spcAft>
                <a:spcPts val="0"/>
              </a:spcAft>
              <a:buClr>
                <a:schemeClr val="dk1"/>
              </a:buClr>
              <a:buSzPts val="900"/>
              <a:buChar char="✓"/>
            </a:pPr>
            <a:r>
              <a:rPr lang="en" sz="900">
                <a:solidFill>
                  <a:schemeClr val="dk1"/>
                </a:solidFill>
              </a:rPr>
              <a:t>To identify the suitable framewo</a:t>
            </a:r>
            <a:r>
              <a:rPr lang="en" sz="900">
                <a:solidFill>
                  <a:schemeClr val="dk1"/>
                </a:solidFill>
              </a:rPr>
              <a:t>rk to be used and integrate with ERP</a:t>
            </a:r>
            <a:endParaRPr sz="900">
              <a:solidFill>
                <a:schemeClr val="dk1"/>
              </a:solidFill>
            </a:endParaRPr>
          </a:p>
          <a:p>
            <a:pPr indent="-171450" lvl="0" marL="177800" marR="0" rtl="0" algn="l">
              <a:lnSpc>
                <a:spcPct val="150000"/>
              </a:lnSpc>
              <a:spcBef>
                <a:spcPts val="0"/>
              </a:spcBef>
              <a:spcAft>
                <a:spcPts val="0"/>
              </a:spcAft>
              <a:buClr>
                <a:schemeClr val="dk1"/>
              </a:buClr>
              <a:buSzPts val="900"/>
              <a:buChar char="✓"/>
            </a:pPr>
            <a:r>
              <a:rPr lang="en" sz="900">
                <a:solidFill>
                  <a:schemeClr val="dk1"/>
                </a:solidFill>
              </a:rPr>
              <a:t>Define control points for First Piece Approval Process</a:t>
            </a:r>
            <a:endParaRPr sz="900">
              <a:solidFill>
                <a:schemeClr val="dk1"/>
              </a:solidFill>
            </a:endParaRPr>
          </a:p>
          <a:p>
            <a:pPr indent="-171450" lvl="0" marL="177800" marR="0" rtl="0" algn="l">
              <a:lnSpc>
                <a:spcPct val="150000"/>
              </a:lnSpc>
              <a:spcBef>
                <a:spcPts val="0"/>
              </a:spcBef>
              <a:spcAft>
                <a:spcPts val="0"/>
              </a:spcAft>
              <a:buClr>
                <a:schemeClr val="dk1"/>
              </a:buClr>
              <a:buSzPts val="900"/>
              <a:buChar char="✓"/>
            </a:pPr>
            <a:r>
              <a:rPr lang="en" sz="900">
                <a:solidFill>
                  <a:schemeClr val="dk1"/>
                </a:solidFill>
              </a:rPr>
              <a:t>To facilitate in process rejection data factsheet mainta</a:t>
            </a:r>
            <a:r>
              <a:rPr lang="en" sz="900">
                <a:solidFill>
                  <a:schemeClr val="dk1"/>
                </a:solidFill>
              </a:rPr>
              <a:t>i</a:t>
            </a:r>
            <a:r>
              <a:rPr lang="en" sz="900">
                <a:solidFill>
                  <a:schemeClr val="dk1"/>
                </a:solidFill>
              </a:rPr>
              <a:t>ned in ERP with batches/Shipment tagged</a:t>
            </a:r>
            <a:endParaRPr sz="900">
              <a:solidFill>
                <a:schemeClr val="dk1"/>
              </a:solidFill>
            </a:endParaRPr>
          </a:p>
          <a:p>
            <a:pPr indent="-171450" lvl="0" marL="177800" marR="0" rtl="0" algn="l">
              <a:lnSpc>
                <a:spcPct val="150000"/>
              </a:lnSpc>
              <a:spcBef>
                <a:spcPts val="0"/>
              </a:spcBef>
              <a:spcAft>
                <a:spcPts val="0"/>
              </a:spcAft>
              <a:buClr>
                <a:schemeClr val="dk1"/>
              </a:buClr>
              <a:buSzPts val="900"/>
              <a:buChar char="✓"/>
            </a:pPr>
            <a:r>
              <a:rPr lang="en" sz="900">
                <a:solidFill>
                  <a:schemeClr val="dk1"/>
                </a:solidFill>
              </a:rPr>
              <a:t>Rejection/On Hold parts data to collate daily linked with Control Points/Batches</a:t>
            </a:r>
            <a:endParaRPr sz="900">
              <a:solidFill>
                <a:schemeClr val="dk1"/>
              </a:solidFill>
            </a:endParaRPr>
          </a:p>
          <a:p>
            <a:pPr indent="-171450" lvl="0" marL="177800" marR="0" rtl="0" algn="l">
              <a:lnSpc>
                <a:spcPct val="150000"/>
              </a:lnSpc>
              <a:spcBef>
                <a:spcPts val="0"/>
              </a:spcBef>
              <a:spcAft>
                <a:spcPts val="0"/>
              </a:spcAft>
              <a:buClr>
                <a:schemeClr val="dk1"/>
              </a:buClr>
              <a:buSzPts val="900"/>
              <a:buChar char="✓"/>
            </a:pPr>
            <a:r>
              <a:rPr lang="en" sz="900">
                <a:solidFill>
                  <a:schemeClr val="dk1"/>
                </a:solidFill>
              </a:rPr>
              <a:t>Reconciliation of stock with co</a:t>
            </a:r>
            <a:r>
              <a:rPr lang="en" sz="900">
                <a:solidFill>
                  <a:schemeClr val="dk1"/>
                </a:solidFill>
              </a:rPr>
              <a:t>nsumption/produced/rejected</a:t>
            </a:r>
            <a:endParaRPr sz="900">
              <a:solidFill>
                <a:schemeClr val="dk1"/>
              </a:solidFill>
            </a:endParaRPr>
          </a:p>
          <a:p>
            <a:pPr indent="-171450" lvl="0" marL="177800" marR="0" rtl="0" algn="l">
              <a:lnSpc>
                <a:spcPct val="150000"/>
              </a:lnSpc>
              <a:spcBef>
                <a:spcPts val="0"/>
              </a:spcBef>
              <a:spcAft>
                <a:spcPts val="0"/>
              </a:spcAft>
              <a:buClr>
                <a:schemeClr val="dk1"/>
              </a:buClr>
              <a:buSzPts val="900"/>
              <a:buChar char="✓"/>
            </a:pPr>
            <a:r>
              <a:rPr lang="en" sz="900">
                <a:solidFill>
                  <a:schemeClr val="dk1"/>
                </a:solidFill>
              </a:rPr>
              <a:t>Cost of Poor Quality metrics for analysis</a:t>
            </a:r>
            <a:endParaRPr sz="900">
              <a:solidFill>
                <a:schemeClr val="dk1"/>
              </a:solidFill>
            </a:endParaRPr>
          </a:p>
        </p:txBody>
      </p:sp>
      <p:sp>
        <p:nvSpPr>
          <p:cNvPr id="244" name="Google Shape;244;p35"/>
          <p:cNvSpPr/>
          <p:nvPr/>
        </p:nvSpPr>
        <p:spPr>
          <a:xfrm>
            <a:off x="1597822" y="3069950"/>
            <a:ext cx="3559800" cy="819600"/>
          </a:xfrm>
          <a:prstGeom prst="rect">
            <a:avLst/>
          </a:prstGeom>
          <a:noFill/>
          <a:ln>
            <a:noFill/>
          </a:ln>
        </p:spPr>
        <p:txBody>
          <a:bodyPr anchorCtr="0" anchor="ctr" bIns="68575" lIns="0" spcFirstLastPara="1" rIns="0" wrap="square" tIns="68575">
            <a:noAutofit/>
          </a:bodyPr>
          <a:lstStyle/>
          <a:p>
            <a:pPr indent="-222250" lvl="0" marL="342900" marR="0" rtl="0" algn="l">
              <a:lnSpc>
                <a:spcPct val="150000"/>
              </a:lnSpc>
              <a:spcBef>
                <a:spcPts val="0"/>
              </a:spcBef>
              <a:spcAft>
                <a:spcPts val="0"/>
              </a:spcAft>
              <a:buClr>
                <a:schemeClr val="dk1"/>
              </a:buClr>
              <a:buSzPts val="900"/>
              <a:buChar char="❏"/>
            </a:pPr>
            <a:r>
              <a:rPr lang="en" sz="900">
                <a:solidFill>
                  <a:schemeClr val="dk1"/>
                </a:solidFill>
              </a:rPr>
              <a:t> Existing data point </a:t>
            </a:r>
            <a:r>
              <a:rPr lang="en" sz="900">
                <a:solidFill>
                  <a:schemeClr val="dk1"/>
                </a:solidFill>
              </a:rPr>
              <a:t>capturing formats to be used for system, batches wise data and production management at the factory.</a:t>
            </a:r>
            <a:endParaRPr sz="900">
              <a:solidFill>
                <a:schemeClr val="dk1"/>
              </a:solidFill>
            </a:endParaRPr>
          </a:p>
          <a:p>
            <a:pPr indent="-222250" lvl="0" marL="342900" marR="0" rtl="0" algn="l">
              <a:lnSpc>
                <a:spcPct val="150000"/>
              </a:lnSpc>
              <a:spcBef>
                <a:spcPts val="0"/>
              </a:spcBef>
              <a:spcAft>
                <a:spcPts val="0"/>
              </a:spcAft>
              <a:buClr>
                <a:schemeClr val="dk1"/>
              </a:buClr>
              <a:buSzPts val="900"/>
              <a:buChar char="❏"/>
            </a:pPr>
            <a:r>
              <a:rPr lang="en" sz="900">
                <a:solidFill>
                  <a:schemeClr val="dk1"/>
                </a:solidFill>
              </a:rPr>
              <a:t>LotNo assigned to be tagged with Batches</a:t>
            </a:r>
            <a:endParaRPr sz="900">
              <a:solidFill>
                <a:schemeClr val="dk1"/>
              </a:solidFill>
            </a:endParaRPr>
          </a:p>
        </p:txBody>
      </p:sp>
      <p:sp>
        <p:nvSpPr>
          <p:cNvPr id="245" name="Google Shape;245;p35"/>
          <p:cNvSpPr/>
          <p:nvPr/>
        </p:nvSpPr>
        <p:spPr>
          <a:xfrm>
            <a:off x="5229725" y="3253900"/>
            <a:ext cx="1031700" cy="486600"/>
          </a:xfrm>
          <a:prstGeom prst="rect">
            <a:avLst/>
          </a:prstGeom>
          <a:solidFill>
            <a:srgbClr val="65D9F8"/>
          </a:solidFill>
          <a:ln>
            <a:noFill/>
          </a:ln>
        </p:spPr>
        <p:txBody>
          <a:bodyPr anchorCtr="0" anchor="ctr" bIns="101200" lIns="0" spcFirstLastPara="1" rIns="0" wrap="square" tIns="101200">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rPr>
              <a:t>ExCo</a:t>
            </a:r>
            <a:endParaRPr b="1" sz="900"/>
          </a:p>
        </p:txBody>
      </p:sp>
      <p:sp>
        <p:nvSpPr>
          <p:cNvPr id="246" name="Google Shape;246;p35"/>
          <p:cNvSpPr/>
          <p:nvPr/>
        </p:nvSpPr>
        <p:spPr>
          <a:xfrm>
            <a:off x="6366148" y="3253900"/>
            <a:ext cx="2543400" cy="482100"/>
          </a:xfrm>
          <a:prstGeom prst="rect">
            <a:avLst/>
          </a:prstGeom>
          <a:noFill/>
          <a:ln>
            <a:noFill/>
          </a:ln>
        </p:spPr>
        <p:txBody>
          <a:bodyPr anchorCtr="0" anchor="ctr" bIns="68575" lIns="0" spcFirstLastPara="1" rIns="0" wrap="square" tIns="68575">
            <a:noAutofit/>
          </a:bodyPr>
          <a:lstStyle/>
          <a:p>
            <a:pPr indent="-285750" lvl="0" marL="457200" marR="0" rtl="0" algn="l">
              <a:lnSpc>
                <a:spcPct val="150000"/>
              </a:lnSpc>
              <a:spcBef>
                <a:spcPts val="0"/>
              </a:spcBef>
              <a:spcAft>
                <a:spcPts val="0"/>
              </a:spcAft>
              <a:buClr>
                <a:schemeClr val="dk1"/>
              </a:buClr>
              <a:buSzPts val="900"/>
              <a:buChar char="●"/>
            </a:pPr>
            <a:r>
              <a:rPr lang="en" sz="900">
                <a:solidFill>
                  <a:schemeClr val="dk1"/>
                </a:solidFill>
              </a:rPr>
              <a:t>Salil</a:t>
            </a:r>
            <a:endParaRPr sz="900">
              <a:solidFill>
                <a:schemeClr val="dk1"/>
              </a:solidFill>
            </a:endParaRPr>
          </a:p>
        </p:txBody>
      </p:sp>
      <p:sp>
        <p:nvSpPr>
          <p:cNvPr id="247" name="Google Shape;247;p35"/>
          <p:cNvSpPr/>
          <p:nvPr/>
        </p:nvSpPr>
        <p:spPr>
          <a:xfrm>
            <a:off x="5226850" y="4111450"/>
            <a:ext cx="1031700" cy="486600"/>
          </a:xfrm>
          <a:prstGeom prst="rect">
            <a:avLst/>
          </a:prstGeom>
          <a:solidFill>
            <a:srgbClr val="65D9F8"/>
          </a:solidFill>
          <a:ln>
            <a:noFill/>
          </a:ln>
        </p:spPr>
        <p:txBody>
          <a:bodyPr anchorCtr="0" anchor="ctr" bIns="101200" lIns="0" spcFirstLastPara="1" rIns="0" wrap="square" tIns="101200">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rPr>
              <a:t>Current Phase</a:t>
            </a:r>
            <a:endParaRPr b="1" sz="900"/>
          </a:p>
        </p:txBody>
      </p:sp>
      <p:sp>
        <p:nvSpPr>
          <p:cNvPr id="248" name="Google Shape;248;p35"/>
          <p:cNvSpPr/>
          <p:nvPr/>
        </p:nvSpPr>
        <p:spPr>
          <a:xfrm>
            <a:off x="6283080" y="4111450"/>
            <a:ext cx="2363700" cy="4821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Char char="•"/>
            </a:pPr>
            <a:r>
              <a:rPr lang="en" sz="900">
                <a:solidFill>
                  <a:schemeClr val="dk1"/>
                </a:solidFill>
              </a:rPr>
              <a:t>Scoping</a:t>
            </a:r>
            <a:endParaRPr b="1" i="1" sz="9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6"/>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254" name="Google Shape;254;p36"/>
          <p:cNvSpPr txBox="1"/>
          <p:nvPr>
            <p:ph type="title"/>
          </p:nvPr>
        </p:nvSpPr>
        <p:spPr>
          <a:xfrm>
            <a:off x="828449" y="98625"/>
            <a:ext cx="6403200" cy="44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
              <a:t>Approach to address the problem statement</a:t>
            </a:r>
            <a:endParaRPr/>
          </a:p>
        </p:txBody>
      </p:sp>
      <p:sp>
        <p:nvSpPr>
          <p:cNvPr id="255" name="Google Shape;255;p36"/>
          <p:cNvSpPr txBox="1"/>
          <p:nvPr>
            <p:ph idx="1" type="subTitle"/>
          </p:nvPr>
        </p:nvSpPr>
        <p:spPr>
          <a:xfrm>
            <a:off x="258025" y="749525"/>
            <a:ext cx="8456700" cy="42651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1700"/>
              <a:t>There are following deliverables in this feature identified</a:t>
            </a:r>
            <a:endParaRPr sz="1700"/>
          </a:p>
          <a:p>
            <a:pPr indent="0" lvl="0" marL="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Font typeface="Nunito"/>
              <a:buAutoNum type="arabicPeriod"/>
            </a:pPr>
            <a:r>
              <a:rPr lang="en" sz="1700"/>
              <a:t>Feature for recording the FPA dimensional and other evaluation parameters against the work center operations</a:t>
            </a:r>
            <a:endParaRPr sz="1700"/>
          </a:p>
          <a:p>
            <a:pPr indent="0" lvl="0" marL="4572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Font typeface="Nunito"/>
              <a:buAutoNum type="arabicPeriod"/>
            </a:pPr>
            <a:r>
              <a:rPr lang="en" sz="1700"/>
              <a:t>Managing the approval or go ahead process for mass production per operation where output will be measured against set parameters</a:t>
            </a:r>
            <a:endParaRPr sz="1700"/>
          </a:p>
          <a:p>
            <a:pPr indent="0" lvl="0" marL="4572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Font typeface="Nunito"/>
              <a:buAutoNum type="arabicPeriod"/>
            </a:pPr>
            <a:r>
              <a:rPr lang="en" sz="1700"/>
              <a:t>Handling rejection and deviations parameters against no of pieces produced before mass production for an operation using the tool</a:t>
            </a:r>
            <a:endParaRPr sz="1700"/>
          </a:p>
          <a:p>
            <a:pPr indent="0" lvl="0" marL="4572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Font typeface="Nunito"/>
              <a:buAutoNum type="arabicPeriod"/>
            </a:pPr>
            <a:r>
              <a:rPr lang="en" sz="1700"/>
              <a:t>Stock reconciliation against the produced and rejection on the assembly lines with CP linked and deviation parameters attached</a:t>
            </a:r>
            <a:endParaRPr sz="1700"/>
          </a:p>
          <a:p>
            <a:pPr indent="0" lvl="0" marL="457200" rtl="0" algn="l">
              <a:lnSpc>
                <a:spcPct val="115000"/>
              </a:lnSpc>
              <a:spcBef>
                <a:spcPts val="0"/>
              </a:spcBef>
              <a:spcAft>
                <a:spcPts val="0"/>
              </a:spcAft>
              <a:buNone/>
            </a:pPr>
            <a:r>
              <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909860" y="68575"/>
            <a:ext cx="8367600" cy="608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Scoping and Delivery - FPA</a:t>
            </a:r>
            <a:endParaRPr/>
          </a:p>
        </p:txBody>
      </p:sp>
      <p:cxnSp>
        <p:nvCxnSpPr>
          <p:cNvPr id="261" name="Google Shape;261;p37"/>
          <p:cNvCxnSpPr/>
          <p:nvPr/>
        </p:nvCxnSpPr>
        <p:spPr>
          <a:xfrm flipH="1">
            <a:off x="1890404" y="935802"/>
            <a:ext cx="9000" cy="3487200"/>
          </a:xfrm>
          <a:prstGeom prst="straightConnector1">
            <a:avLst/>
          </a:prstGeom>
          <a:noFill/>
          <a:ln cap="flat" cmpd="sng" w="9525">
            <a:solidFill>
              <a:srgbClr val="999999"/>
            </a:solidFill>
            <a:prstDash val="dash"/>
            <a:round/>
            <a:headEnd len="med" w="med" type="none"/>
            <a:tailEnd len="med" w="med" type="none"/>
          </a:ln>
        </p:spPr>
      </p:cxnSp>
      <p:cxnSp>
        <p:nvCxnSpPr>
          <p:cNvPr id="262" name="Google Shape;262;p37"/>
          <p:cNvCxnSpPr/>
          <p:nvPr/>
        </p:nvCxnSpPr>
        <p:spPr>
          <a:xfrm flipH="1">
            <a:off x="1890400" y="4349588"/>
            <a:ext cx="6533100" cy="17400"/>
          </a:xfrm>
          <a:prstGeom prst="straightConnector1">
            <a:avLst/>
          </a:prstGeom>
          <a:noFill/>
          <a:ln cap="flat" cmpd="sng" w="9525">
            <a:solidFill>
              <a:srgbClr val="999999"/>
            </a:solidFill>
            <a:prstDash val="dash"/>
            <a:round/>
            <a:headEnd len="med" w="med" type="none"/>
            <a:tailEnd len="med" w="med" type="none"/>
          </a:ln>
        </p:spPr>
      </p:cxnSp>
      <p:sp>
        <p:nvSpPr>
          <p:cNvPr id="263" name="Google Shape;263;p37"/>
          <p:cNvSpPr/>
          <p:nvPr/>
        </p:nvSpPr>
        <p:spPr>
          <a:xfrm>
            <a:off x="2010611" y="2776600"/>
            <a:ext cx="1086600" cy="516300"/>
          </a:xfrm>
          <a:prstGeom prst="rect">
            <a:avLst/>
          </a:prstGeom>
          <a:solidFill>
            <a:srgbClr val="00E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7"/>
          <p:cNvSpPr txBox="1"/>
          <p:nvPr/>
        </p:nvSpPr>
        <p:spPr>
          <a:xfrm>
            <a:off x="2007175" y="2776600"/>
            <a:ext cx="1110900" cy="516300"/>
          </a:xfrm>
          <a:prstGeom prst="rect">
            <a:avLst/>
          </a:prstGeom>
          <a:noFill/>
          <a:ln>
            <a:noFill/>
          </a:ln>
        </p:spPr>
        <p:txBody>
          <a:bodyPr anchorCtr="0" anchor="ctr" bIns="91425" lIns="91425" spcFirstLastPara="1" rIns="103800" wrap="square" tIns="91425">
            <a:noAutofit/>
          </a:bodyPr>
          <a:lstStyle/>
          <a:p>
            <a:pPr indent="0" lvl="0" marL="0" rtl="0" algn="ctr">
              <a:spcBef>
                <a:spcPts val="0"/>
              </a:spcBef>
              <a:spcAft>
                <a:spcPts val="0"/>
              </a:spcAft>
              <a:buNone/>
            </a:pPr>
            <a:r>
              <a:rPr b="1" lang="en" sz="1000">
                <a:latin typeface="Nunito"/>
                <a:ea typeface="Nunito"/>
                <a:cs typeface="Nunito"/>
                <a:sym typeface="Nunito"/>
              </a:rPr>
              <a:t>FPA Process</a:t>
            </a:r>
            <a:endParaRPr b="1" sz="1000">
              <a:latin typeface="Nunito"/>
              <a:ea typeface="Nunito"/>
              <a:cs typeface="Nunito"/>
              <a:sym typeface="Nunito"/>
            </a:endParaRPr>
          </a:p>
        </p:txBody>
      </p:sp>
      <p:cxnSp>
        <p:nvCxnSpPr>
          <p:cNvPr id="265" name="Google Shape;265;p37"/>
          <p:cNvCxnSpPr/>
          <p:nvPr/>
        </p:nvCxnSpPr>
        <p:spPr>
          <a:xfrm flipH="1">
            <a:off x="3138506" y="935802"/>
            <a:ext cx="9000" cy="3487200"/>
          </a:xfrm>
          <a:prstGeom prst="straightConnector1">
            <a:avLst/>
          </a:prstGeom>
          <a:noFill/>
          <a:ln cap="flat" cmpd="sng" w="9525">
            <a:solidFill>
              <a:srgbClr val="999999"/>
            </a:solidFill>
            <a:prstDash val="dash"/>
            <a:round/>
            <a:headEnd len="med" w="med" type="none"/>
            <a:tailEnd len="med" w="med" type="none"/>
          </a:ln>
        </p:spPr>
      </p:cxnSp>
      <p:cxnSp>
        <p:nvCxnSpPr>
          <p:cNvPr id="266" name="Google Shape;266;p37"/>
          <p:cNvCxnSpPr/>
          <p:nvPr/>
        </p:nvCxnSpPr>
        <p:spPr>
          <a:xfrm flipH="1">
            <a:off x="4296240" y="828152"/>
            <a:ext cx="9000" cy="3487200"/>
          </a:xfrm>
          <a:prstGeom prst="straightConnector1">
            <a:avLst/>
          </a:prstGeom>
          <a:noFill/>
          <a:ln cap="flat" cmpd="sng" w="9525">
            <a:solidFill>
              <a:srgbClr val="999999"/>
            </a:solidFill>
            <a:prstDash val="dash"/>
            <a:round/>
            <a:headEnd len="med" w="med" type="none"/>
            <a:tailEnd len="med" w="med" type="none"/>
          </a:ln>
        </p:spPr>
      </p:cxnSp>
      <p:sp>
        <p:nvSpPr>
          <p:cNvPr id="267" name="Google Shape;267;p37"/>
          <p:cNvSpPr/>
          <p:nvPr/>
        </p:nvSpPr>
        <p:spPr>
          <a:xfrm>
            <a:off x="735726" y="1170584"/>
            <a:ext cx="1005000" cy="31713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7"/>
          <p:cNvSpPr txBox="1"/>
          <p:nvPr/>
        </p:nvSpPr>
        <p:spPr>
          <a:xfrm>
            <a:off x="797275" y="1971025"/>
            <a:ext cx="960900" cy="23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Nunito"/>
                <a:ea typeface="Nunito"/>
                <a:cs typeface="Nunito"/>
                <a:sym typeface="Nunito"/>
              </a:rPr>
              <a:t>&gt; </a:t>
            </a:r>
            <a:r>
              <a:rPr lang="en" sz="1000">
                <a:solidFill>
                  <a:schemeClr val="dk1"/>
                </a:solidFill>
              </a:rPr>
              <a:t> Mapping QC parameters in ERP</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 FPA process development</a:t>
            </a:r>
            <a:endParaRPr sz="1000">
              <a:solidFill>
                <a:schemeClr val="dk1"/>
              </a:solidFill>
            </a:endParaRPr>
          </a:p>
          <a:p>
            <a:pPr indent="0" lvl="0" marL="0" rtl="0" algn="l">
              <a:spcBef>
                <a:spcPts val="0"/>
              </a:spcBef>
              <a:spcAft>
                <a:spcPts val="0"/>
              </a:spcAft>
              <a:buNone/>
            </a:pPr>
            <a:r>
              <a:rPr lang="en" sz="1000">
                <a:solidFill>
                  <a:schemeClr val="dk1"/>
                </a:solidFill>
              </a:rPr>
              <a:t>- Data cross-check to ensure mass production after FPA on subjected tools</a:t>
            </a:r>
            <a:endParaRPr i="1" sz="900">
              <a:latin typeface="Nunito"/>
              <a:ea typeface="Nunito"/>
              <a:cs typeface="Nunito"/>
              <a:sym typeface="Nunito"/>
            </a:endParaRPr>
          </a:p>
        </p:txBody>
      </p:sp>
      <p:sp>
        <p:nvSpPr>
          <p:cNvPr id="269" name="Google Shape;269;p37"/>
          <p:cNvSpPr txBox="1"/>
          <p:nvPr/>
        </p:nvSpPr>
        <p:spPr>
          <a:xfrm>
            <a:off x="706950" y="1150225"/>
            <a:ext cx="10050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Nunito"/>
                <a:ea typeface="Nunito"/>
                <a:cs typeface="Nunito"/>
                <a:sym typeface="Nunito"/>
              </a:rPr>
              <a:t>Business Benefits and Objective</a:t>
            </a:r>
            <a:endParaRPr b="1" sz="1000">
              <a:latin typeface="Nunito"/>
              <a:ea typeface="Nunito"/>
              <a:cs typeface="Nunito"/>
              <a:sym typeface="Nunito"/>
            </a:endParaRPr>
          </a:p>
        </p:txBody>
      </p:sp>
      <p:sp>
        <p:nvSpPr>
          <p:cNvPr id="270" name="Google Shape;270;p37"/>
          <p:cNvSpPr txBox="1"/>
          <p:nvPr/>
        </p:nvSpPr>
        <p:spPr>
          <a:xfrm>
            <a:off x="2077850" y="1497701"/>
            <a:ext cx="1110900" cy="11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Goal: Scope drafting with detailed tech designs and review with stakeholders</a:t>
            </a:r>
            <a:endParaRPr sz="1000">
              <a:latin typeface="Calibri"/>
              <a:ea typeface="Calibri"/>
              <a:cs typeface="Calibri"/>
              <a:sym typeface="Calibri"/>
            </a:endParaRPr>
          </a:p>
        </p:txBody>
      </p:sp>
      <p:sp>
        <p:nvSpPr>
          <p:cNvPr id="271" name="Google Shape;271;p37"/>
          <p:cNvSpPr txBox="1"/>
          <p:nvPr/>
        </p:nvSpPr>
        <p:spPr>
          <a:xfrm>
            <a:off x="3487925" y="1497695"/>
            <a:ext cx="1192200" cy="6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Handover and Delivery Acceptance</a:t>
            </a:r>
            <a:endParaRPr sz="1000">
              <a:latin typeface="Calibri"/>
              <a:ea typeface="Calibri"/>
              <a:cs typeface="Calibri"/>
              <a:sym typeface="Calibri"/>
            </a:endParaRPr>
          </a:p>
        </p:txBody>
      </p:sp>
      <p:sp>
        <p:nvSpPr>
          <p:cNvPr id="272" name="Google Shape;272;p37"/>
          <p:cNvSpPr txBox="1"/>
          <p:nvPr/>
        </p:nvSpPr>
        <p:spPr>
          <a:xfrm>
            <a:off x="6176250" y="1520530"/>
            <a:ext cx="12864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Manage and feedback on achievement of Tech Enabler</a:t>
            </a:r>
            <a:endParaRPr sz="1000">
              <a:latin typeface="Calibri"/>
              <a:ea typeface="Calibri"/>
              <a:cs typeface="Calibri"/>
              <a:sym typeface="Calibri"/>
            </a:endParaRPr>
          </a:p>
        </p:txBody>
      </p:sp>
      <p:sp>
        <p:nvSpPr>
          <p:cNvPr id="273" name="Google Shape;273;p37"/>
          <p:cNvSpPr txBox="1"/>
          <p:nvPr/>
        </p:nvSpPr>
        <p:spPr>
          <a:xfrm>
            <a:off x="2809250" y="4325025"/>
            <a:ext cx="9078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Nunito SemiBold"/>
                <a:ea typeface="Nunito SemiBold"/>
                <a:cs typeface="Nunito SemiBold"/>
                <a:sym typeface="Nunito SemiBold"/>
              </a:rPr>
              <a:t>3rd </a:t>
            </a:r>
            <a:r>
              <a:rPr lang="en" sz="1000">
                <a:latin typeface="Nunito SemiBold"/>
                <a:ea typeface="Nunito SemiBold"/>
                <a:cs typeface="Nunito SemiBold"/>
                <a:sym typeface="Nunito SemiBold"/>
              </a:rPr>
              <a:t>Wk Oct</a:t>
            </a:r>
            <a:endParaRPr sz="1000">
              <a:latin typeface="Nunito SemiBold"/>
              <a:ea typeface="Nunito SemiBold"/>
              <a:cs typeface="Nunito SemiBold"/>
              <a:sym typeface="Nunito SemiBold"/>
            </a:endParaRPr>
          </a:p>
        </p:txBody>
      </p:sp>
      <p:sp>
        <p:nvSpPr>
          <p:cNvPr id="274" name="Google Shape;274;p37"/>
          <p:cNvSpPr txBox="1"/>
          <p:nvPr/>
        </p:nvSpPr>
        <p:spPr>
          <a:xfrm>
            <a:off x="5541600" y="4341625"/>
            <a:ext cx="9609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Mid November</a:t>
            </a:r>
            <a:endParaRPr sz="1000">
              <a:latin typeface="Nunito SemiBold"/>
              <a:ea typeface="Nunito SemiBold"/>
              <a:cs typeface="Nunito SemiBold"/>
              <a:sym typeface="Nunito SemiBold"/>
            </a:endParaRPr>
          </a:p>
        </p:txBody>
      </p:sp>
      <p:sp>
        <p:nvSpPr>
          <p:cNvPr id="275" name="Google Shape;275;p37"/>
          <p:cNvSpPr txBox="1"/>
          <p:nvPr/>
        </p:nvSpPr>
        <p:spPr>
          <a:xfrm>
            <a:off x="1890400" y="4401225"/>
            <a:ext cx="819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October</a:t>
            </a:r>
            <a:endParaRPr sz="1000">
              <a:latin typeface="Nunito SemiBold"/>
              <a:ea typeface="Nunito SemiBold"/>
              <a:cs typeface="Nunito SemiBold"/>
              <a:sym typeface="Nunito SemiBold"/>
            </a:endParaRPr>
          </a:p>
        </p:txBody>
      </p:sp>
      <p:cxnSp>
        <p:nvCxnSpPr>
          <p:cNvPr id="276" name="Google Shape;276;p37"/>
          <p:cNvCxnSpPr/>
          <p:nvPr/>
        </p:nvCxnSpPr>
        <p:spPr>
          <a:xfrm flipH="1">
            <a:off x="5841752" y="765702"/>
            <a:ext cx="9000" cy="3487200"/>
          </a:xfrm>
          <a:prstGeom prst="straightConnector1">
            <a:avLst/>
          </a:prstGeom>
          <a:noFill/>
          <a:ln cap="flat" cmpd="sng" w="9525">
            <a:solidFill>
              <a:srgbClr val="999999"/>
            </a:solidFill>
            <a:prstDash val="dash"/>
            <a:round/>
            <a:headEnd len="med" w="med" type="none"/>
            <a:tailEnd len="med" w="med" type="none"/>
          </a:ln>
        </p:spPr>
      </p:cxnSp>
      <p:sp>
        <p:nvSpPr>
          <p:cNvPr id="277" name="Google Shape;277;p37"/>
          <p:cNvSpPr txBox="1"/>
          <p:nvPr/>
        </p:nvSpPr>
        <p:spPr>
          <a:xfrm>
            <a:off x="1990050" y="935800"/>
            <a:ext cx="1110900" cy="440400"/>
          </a:xfrm>
          <a:prstGeom prst="rect">
            <a:avLst/>
          </a:prstGeom>
          <a:solidFill>
            <a:srgbClr val="00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Nunito"/>
                <a:ea typeface="Nunito"/>
                <a:cs typeface="Nunito"/>
                <a:sym typeface="Nunito"/>
              </a:rPr>
              <a:t>Scoping and Tech Dependencies</a:t>
            </a:r>
            <a:endParaRPr sz="900">
              <a:latin typeface="Nunito"/>
              <a:ea typeface="Nunito"/>
              <a:cs typeface="Nunito"/>
              <a:sym typeface="Nunito"/>
            </a:endParaRPr>
          </a:p>
        </p:txBody>
      </p:sp>
      <p:sp>
        <p:nvSpPr>
          <p:cNvPr id="278" name="Google Shape;278;p37"/>
          <p:cNvSpPr txBox="1"/>
          <p:nvPr/>
        </p:nvSpPr>
        <p:spPr>
          <a:xfrm>
            <a:off x="3209250" y="935800"/>
            <a:ext cx="1086600" cy="440400"/>
          </a:xfrm>
          <a:prstGeom prst="rect">
            <a:avLst/>
          </a:prstGeom>
          <a:solidFill>
            <a:srgbClr val="FCE5CD"/>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Nunito"/>
                <a:ea typeface="Nunito"/>
                <a:cs typeface="Nunito"/>
                <a:sym typeface="Nunito"/>
              </a:rPr>
              <a:t>Handover and Delivery Start</a:t>
            </a:r>
            <a:endParaRPr sz="900">
              <a:latin typeface="Nunito"/>
              <a:ea typeface="Nunito"/>
              <a:cs typeface="Nunito"/>
              <a:sym typeface="Nunito"/>
            </a:endParaRPr>
          </a:p>
        </p:txBody>
      </p:sp>
      <p:sp>
        <p:nvSpPr>
          <p:cNvPr id="279" name="Google Shape;279;p37"/>
          <p:cNvSpPr txBox="1"/>
          <p:nvPr/>
        </p:nvSpPr>
        <p:spPr>
          <a:xfrm>
            <a:off x="4373550" y="935800"/>
            <a:ext cx="1477200" cy="440400"/>
          </a:xfrm>
          <a:prstGeom prst="rect">
            <a:avLst/>
          </a:prstGeom>
          <a:solidFill>
            <a:srgbClr val="FCE5CD"/>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Nunito"/>
                <a:ea typeface="Nunito"/>
                <a:cs typeface="Nunito"/>
                <a:sym typeface="Nunito"/>
              </a:rPr>
              <a:t>Demo’s and Deployment</a:t>
            </a:r>
            <a:endParaRPr sz="900">
              <a:latin typeface="Nunito"/>
              <a:ea typeface="Nunito"/>
              <a:cs typeface="Nunito"/>
              <a:sym typeface="Nunito"/>
            </a:endParaRPr>
          </a:p>
        </p:txBody>
      </p:sp>
      <p:cxnSp>
        <p:nvCxnSpPr>
          <p:cNvPr id="280" name="Google Shape;280;p37"/>
          <p:cNvCxnSpPr/>
          <p:nvPr/>
        </p:nvCxnSpPr>
        <p:spPr>
          <a:xfrm flipH="1">
            <a:off x="7559552" y="676977"/>
            <a:ext cx="9000" cy="3487200"/>
          </a:xfrm>
          <a:prstGeom prst="straightConnector1">
            <a:avLst/>
          </a:prstGeom>
          <a:noFill/>
          <a:ln cap="flat" cmpd="sng" w="9525">
            <a:solidFill>
              <a:srgbClr val="999999"/>
            </a:solidFill>
            <a:prstDash val="dash"/>
            <a:round/>
            <a:headEnd len="med" w="med" type="none"/>
            <a:tailEnd len="med" w="med" type="none"/>
          </a:ln>
        </p:spPr>
      </p:cxnSp>
      <p:sp>
        <p:nvSpPr>
          <p:cNvPr id="281" name="Google Shape;281;p37"/>
          <p:cNvSpPr txBox="1"/>
          <p:nvPr/>
        </p:nvSpPr>
        <p:spPr>
          <a:xfrm>
            <a:off x="7021500" y="4341625"/>
            <a:ext cx="10866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End </a:t>
            </a:r>
            <a:r>
              <a:rPr lang="en" sz="1000">
                <a:latin typeface="Nunito SemiBold"/>
                <a:ea typeface="Nunito SemiBold"/>
                <a:cs typeface="Nunito SemiBold"/>
                <a:sym typeface="Nunito SemiBold"/>
              </a:rPr>
              <a:t>November</a:t>
            </a:r>
            <a:endParaRPr sz="1000">
              <a:latin typeface="Nunito SemiBold"/>
              <a:ea typeface="Nunito SemiBold"/>
              <a:cs typeface="Nunito SemiBold"/>
              <a:sym typeface="Nunito SemiBold"/>
            </a:endParaRPr>
          </a:p>
        </p:txBody>
      </p:sp>
      <p:sp>
        <p:nvSpPr>
          <p:cNvPr id="282" name="Google Shape;282;p37"/>
          <p:cNvSpPr txBox="1"/>
          <p:nvPr/>
        </p:nvSpPr>
        <p:spPr>
          <a:xfrm>
            <a:off x="3770650" y="4315350"/>
            <a:ext cx="9078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Nunito SemiBold"/>
                <a:ea typeface="Nunito SemiBold"/>
                <a:cs typeface="Nunito SemiBold"/>
                <a:sym typeface="Nunito SemiBold"/>
              </a:rPr>
              <a:t>3rd </a:t>
            </a:r>
            <a:r>
              <a:rPr lang="en" sz="1000">
                <a:latin typeface="Nunito SemiBold"/>
                <a:ea typeface="Nunito SemiBold"/>
                <a:cs typeface="Nunito SemiBold"/>
                <a:sym typeface="Nunito SemiBold"/>
              </a:rPr>
              <a:t>Wk Oct</a:t>
            </a:r>
            <a:endParaRPr sz="1000">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ph type="title"/>
          </p:nvPr>
        </p:nvSpPr>
        <p:spPr>
          <a:xfrm>
            <a:off x="909860" y="68575"/>
            <a:ext cx="8367600" cy="608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Scoping and Delivery - </a:t>
            </a:r>
            <a:r>
              <a:rPr b="1" lang="en" sz="1700">
                <a:latin typeface="Nunito"/>
                <a:ea typeface="Nunito"/>
                <a:cs typeface="Nunito"/>
                <a:sym typeface="Nunito"/>
              </a:rPr>
              <a:t>B</a:t>
            </a:r>
            <a:r>
              <a:rPr lang="en" sz="1600"/>
              <a:t>atch wise </a:t>
            </a:r>
            <a:r>
              <a:rPr b="1" lang="en" sz="1800">
                <a:latin typeface="Nunito"/>
                <a:ea typeface="Nunito"/>
                <a:cs typeface="Nunito"/>
                <a:sym typeface="Nunito"/>
              </a:rPr>
              <a:t>Q</a:t>
            </a:r>
            <a:r>
              <a:rPr lang="en" sz="1600"/>
              <a:t>uality </a:t>
            </a:r>
            <a:r>
              <a:rPr b="1" lang="en" sz="1800">
                <a:latin typeface="Nunito"/>
                <a:ea typeface="Nunito"/>
                <a:cs typeface="Nunito"/>
                <a:sym typeface="Nunito"/>
              </a:rPr>
              <a:t>M</a:t>
            </a:r>
            <a:r>
              <a:rPr lang="en" sz="1600"/>
              <a:t>etrics</a:t>
            </a:r>
            <a:endParaRPr sz="3200"/>
          </a:p>
        </p:txBody>
      </p:sp>
      <p:cxnSp>
        <p:nvCxnSpPr>
          <p:cNvPr id="288" name="Google Shape;288;p38"/>
          <p:cNvCxnSpPr/>
          <p:nvPr/>
        </p:nvCxnSpPr>
        <p:spPr>
          <a:xfrm flipH="1">
            <a:off x="1890404" y="935802"/>
            <a:ext cx="9000" cy="3487200"/>
          </a:xfrm>
          <a:prstGeom prst="straightConnector1">
            <a:avLst/>
          </a:prstGeom>
          <a:noFill/>
          <a:ln cap="flat" cmpd="sng" w="9525">
            <a:solidFill>
              <a:srgbClr val="999999"/>
            </a:solidFill>
            <a:prstDash val="dash"/>
            <a:round/>
            <a:headEnd len="med" w="med" type="none"/>
            <a:tailEnd len="med" w="med" type="none"/>
          </a:ln>
        </p:spPr>
      </p:cxnSp>
      <p:cxnSp>
        <p:nvCxnSpPr>
          <p:cNvPr id="289" name="Google Shape;289;p38"/>
          <p:cNvCxnSpPr/>
          <p:nvPr/>
        </p:nvCxnSpPr>
        <p:spPr>
          <a:xfrm flipH="1">
            <a:off x="1890400" y="4349588"/>
            <a:ext cx="6533100" cy="17400"/>
          </a:xfrm>
          <a:prstGeom prst="straightConnector1">
            <a:avLst/>
          </a:prstGeom>
          <a:noFill/>
          <a:ln cap="flat" cmpd="sng" w="9525">
            <a:solidFill>
              <a:srgbClr val="999999"/>
            </a:solidFill>
            <a:prstDash val="dash"/>
            <a:round/>
            <a:headEnd len="med" w="med" type="none"/>
            <a:tailEnd len="med" w="med" type="none"/>
          </a:ln>
        </p:spPr>
      </p:cxnSp>
      <p:sp>
        <p:nvSpPr>
          <p:cNvPr id="290" name="Google Shape;290;p38"/>
          <p:cNvSpPr/>
          <p:nvPr/>
        </p:nvSpPr>
        <p:spPr>
          <a:xfrm>
            <a:off x="2010611" y="2776600"/>
            <a:ext cx="1086600" cy="516300"/>
          </a:xfrm>
          <a:prstGeom prst="rect">
            <a:avLst/>
          </a:prstGeom>
          <a:solidFill>
            <a:srgbClr val="00E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8"/>
          <p:cNvSpPr txBox="1"/>
          <p:nvPr/>
        </p:nvSpPr>
        <p:spPr>
          <a:xfrm>
            <a:off x="2007175" y="2776600"/>
            <a:ext cx="1110900" cy="516300"/>
          </a:xfrm>
          <a:prstGeom prst="rect">
            <a:avLst/>
          </a:prstGeom>
          <a:noFill/>
          <a:ln>
            <a:noFill/>
          </a:ln>
        </p:spPr>
        <p:txBody>
          <a:bodyPr anchorCtr="0" anchor="ctr" bIns="91425" lIns="91425" spcFirstLastPara="1" rIns="103800" wrap="square" tIns="91425">
            <a:noAutofit/>
          </a:bodyPr>
          <a:lstStyle/>
          <a:p>
            <a:pPr indent="0" lvl="0" marL="0" rtl="0" algn="ctr">
              <a:spcBef>
                <a:spcPts val="0"/>
              </a:spcBef>
              <a:spcAft>
                <a:spcPts val="0"/>
              </a:spcAft>
              <a:buNone/>
            </a:pPr>
            <a:r>
              <a:rPr b="1" lang="en" sz="1000">
                <a:latin typeface="Nunito"/>
                <a:ea typeface="Nunito"/>
                <a:cs typeface="Nunito"/>
                <a:sym typeface="Nunito"/>
              </a:rPr>
              <a:t>BQM </a:t>
            </a:r>
            <a:r>
              <a:rPr b="1" lang="en" sz="1000">
                <a:latin typeface="Nunito"/>
                <a:ea typeface="Nunito"/>
                <a:cs typeface="Nunito"/>
                <a:sym typeface="Nunito"/>
              </a:rPr>
              <a:t>Process</a:t>
            </a:r>
            <a:endParaRPr b="1" sz="1000">
              <a:latin typeface="Nunito"/>
              <a:ea typeface="Nunito"/>
              <a:cs typeface="Nunito"/>
              <a:sym typeface="Nunito"/>
            </a:endParaRPr>
          </a:p>
        </p:txBody>
      </p:sp>
      <p:cxnSp>
        <p:nvCxnSpPr>
          <p:cNvPr id="292" name="Google Shape;292;p38"/>
          <p:cNvCxnSpPr/>
          <p:nvPr/>
        </p:nvCxnSpPr>
        <p:spPr>
          <a:xfrm flipH="1">
            <a:off x="3290906" y="935802"/>
            <a:ext cx="9000" cy="3487200"/>
          </a:xfrm>
          <a:prstGeom prst="straightConnector1">
            <a:avLst/>
          </a:prstGeom>
          <a:noFill/>
          <a:ln cap="flat" cmpd="sng" w="9525">
            <a:solidFill>
              <a:srgbClr val="999999"/>
            </a:solidFill>
            <a:prstDash val="dash"/>
            <a:round/>
            <a:headEnd len="med" w="med" type="none"/>
            <a:tailEnd len="med" w="med" type="none"/>
          </a:ln>
        </p:spPr>
      </p:cxnSp>
      <p:cxnSp>
        <p:nvCxnSpPr>
          <p:cNvPr id="293" name="Google Shape;293;p38"/>
          <p:cNvCxnSpPr/>
          <p:nvPr/>
        </p:nvCxnSpPr>
        <p:spPr>
          <a:xfrm flipH="1">
            <a:off x="4372440" y="828152"/>
            <a:ext cx="9000" cy="3487200"/>
          </a:xfrm>
          <a:prstGeom prst="straightConnector1">
            <a:avLst/>
          </a:prstGeom>
          <a:noFill/>
          <a:ln cap="flat" cmpd="sng" w="9525">
            <a:solidFill>
              <a:srgbClr val="999999"/>
            </a:solidFill>
            <a:prstDash val="dash"/>
            <a:round/>
            <a:headEnd len="med" w="med" type="none"/>
            <a:tailEnd len="med" w="med" type="none"/>
          </a:ln>
        </p:spPr>
      </p:cxnSp>
      <p:sp>
        <p:nvSpPr>
          <p:cNvPr id="294" name="Google Shape;294;p38"/>
          <p:cNvSpPr/>
          <p:nvPr/>
        </p:nvSpPr>
        <p:spPr>
          <a:xfrm>
            <a:off x="735726" y="1170584"/>
            <a:ext cx="1005000" cy="31713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8"/>
          <p:cNvSpPr txBox="1"/>
          <p:nvPr/>
        </p:nvSpPr>
        <p:spPr>
          <a:xfrm>
            <a:off x="797275" y="1971025"/>
            <a:ext cx="960900" cy="23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Nunito"/>
                <a:ea typeface="Nunito"/>
                <a:cs typeface="Nunito"/>
                <a:sym typeface="Nunito"/>
              </a:rPr>
              <a:t>&gt; </a:t>
            </a:r>
            <a:r>
              <a:rPr lang="en" sz="1000">
                <a:solidFill>
                  <a:schemeClr val="dk1"/>
                </a:solidFill>
              </a:rPr>
              <a:t> Mapping QC parameters in ERP</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 FPA process development</a:t>
            </a:r>
            <a:endParaRPr sz="1000">
              <a:solidFill>
                <a:schemeClr val="dk1"/>
              </a:solidFill>
            </a:endParaRPr>
          </a:p>
          <a:p>
            <a:pPr indent="0" lvl="0" marL="0" rtl="0" algn="l">
              <a:spcBef>
                <a:spcPts val="0"/>
              </a:spcBef>
              <a:spcAft>
                <a:spcPts val="0"/>
              </a:spcAft>
              <a:buNone/>
            </a:pPr>
            <a:r>
              <a:rPr lang="en" sz="1000">
                <a:solidFill>
                  <a:schemeClr val="dk1"/>
                </a:solidFill>
              </a:rPr>
              <a:t>- Data cross-check to ensure mass production after FPA on subjected tools</a:t>
            </a:r>
            <a:endParaRPr i="1" sz="900">
              <a:latin typeface="Nunito"/>
              <a:ea typeface="Nunito"/>
              <a:cs typeface="Nunito"/>
              <a:sym typeface="Nunito"/>
            </a:endParaRPr>
          </a:p>
        </p:txBody>
      </p:sp>
      <p:sp>
        <p:nvSpPr>
          <p:cNvPr id="296" name="Google Shape;296;p38"/>
          <p:cNvSpPr txBox="1"/>
          <p:nvPr/>
        </p:nvSpPr>
        <p:spPr>
          <a:xfrm>
            <a:off x="706950" y="1150225"/>
            <a:ext cx="10050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Nunito"/>
                <a:ea typeface="Nunito"/>
                <a:cs typeface="Nunito"/>
                <a:sym typeface="Nunito"/>
              </a:rPr>
              <a:t>Business Benefits and Objective</a:t>
            </a:r>
            <a:endParaRPr b="1" sz="1000">
              <a:latin typeface="Nunito"/>
              <a:ea typeface="Nunito"/>
              <a:cs typeface="Nunito"/>
              <a:sym typeface="Nunito"/>
            </a:endParaRPr>
          </a:p>
        </p:txBody>
      </p:sp>
      <p:sp>
        <p:nvSpPr>
          <p:cNvPr id="297" name="Google Shape;297;p38"/>
          <p:cNvSpPr txBox="1"/>
          <p:nvPr/>
        </p:nvSpPr>
        <p:spPr>
          <a:xfrm>
            <a:off x="2077850" y="1497701"/>
            <a:ext cx="1110900" cy="11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Goal: Scope drafting with detailed tech designs and review with stakeholders</a:t>
            </a:r>
            <a:endParaRPr sz="1000">
              <a:latin typeface="Calibri"/>
              <a:ea typeface="Calibri"/>
              <a:cs typeface="Calibri"/>
              <a:sym typeface="Calibri"/>
            </a:endParaRPr>
          </a:p>
        </p:txBody>
      </p:sp>
      <p:sp>
        <p:nvSpPr>
          <p:cNvPr id="298" name="Google Shape;298;p38"/>
          <p:cNvSpPr txBox="1"/>
          <p:nvPr/>
        </p:nvSpPr>
        <p:spPr>
          <a:xfrm>
            <a:off x="3487925" y="1497695"/>
            <a:ext cx="1192200" cy="6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Handover and Delivery Acceptance</a:t>
            </a:r>
            <a:endParaRPr sz="1000">
              <a:latin typeface="Calibri"/>
              <a:ea typeface="Calibri"/>
              <a:cs typeface="Calibri"/>
              <a:sym typeface="Calibri"/>
            </a:endParaRPr>
          </a:p>
        </p:txBody>
      </p:sp>
      <p:sp>
        <p:nvSpPr>
          <p:cNvPr id="299" name="Google Shape;299;p38"/>
          <p:cNvSpPr txBox="1"/>
          <p:nvPr/>
        </p:nvSpPr>
        <p:spPr>
          <a:xfrm>
            <a:off x="6176250" y="1520530"/>
            <a:ext cx="12864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Manage and feedback on achievement of Tech Enabler</a:t>
            </a:r>
            <a:endParaRPr sz="1000">
              <a:latin typeface="Calibri"/>
              <a:ea typeface="Calibri"/>
              <a:cs typeface="Calibri"/>
              <a:sym typeface="Calibri"/>
            </a:endParaRPr>
          </a:p>
        </p:txBody>
      </p:sp>
      <p:sp>
        <p:nvSpPr>
          <p:cNvPr id="300" name="Google Shape;300;p38"/>
          <p:cNvSpPr txBox="1"/>
          <p:nvPr/>
        </p:nvSpPr>
        <p:spPr>
          <a:xfrm>
            <a:off x="2786575" y="4401225"/>
            <a:ext cx="907800" cy="18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Mid Nov</a:t>
            </a:r>
            <a:endParaRPr sz="1000">
              <a:latin typeface="Nunito SemiBold"/>
              <a:ea typeface="Nunito SemiBold"/>
              <a:cs typeface="Nunito SemiBold"/>
              <a:sym typeface="Nunito SemiBold"/>
            </a:endParaRPr>
          </a:p>
        </p:txBody>
      </p:sp>
      <p:sp>
        <p:nvSpPr>
          <p:cNvPr id="301" name="Google Shape;301;p38"/>
          <p:cNvSpPr txBox="1"/>
          <p:nvPr/>
        </p:nvSpPr>
        <p:spPr>
          <a:xfrm>
            <a:off x="5541600" y="4341625"/>
            <a:ext cx="960900" cy="27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1st Wk December</a:t>
            </a:r>
            <a:endParaRPr sz="1000">
              <a:latin typeface="Nunito SemiBold"/>
              <a:ea typeface="Nunito SemiBold"/>
              <a:cs typeface="Nunito SemiBold"/>
              <a:sym typeface="Nunito SemiBold"/>
            </a:endParaRPr>
          </a:p>
        </p:txBody>
      </p:sp>
      <p:sp>
        <p:nvSpPr>
          <p:cNvPr id="302" name="Google Shape;302;p38"/>
          <p:cNvSpPr txBox="1"/>
          <p:nvPr/>
        </p:nvSpPr>
        <p:spPr>
          <a:xfrm>
            <a:off x="1890400" y="4401225"/>
            <a:ext cx="819900" cy="18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Novem</a:t>
            </a:r>
            <a:r>
              <a:rPr lang="en" sz="1000">
                <a:latin typeface="Nunito SemiBold"/>
                <a:ea typeface="Nunito SemiBold"/>
                <a:cs typeface="Nunito SemiBold"/>
                <a:sym typeface="Nunito SemiBold"/>
              </a:rPr>
              <a:t>ber</a:t>
            </a:r>
            <a:endParaRPr sz="1000">
              <a:latin typeface="Nunito SemiBold"/>
              <a:ea typeface="Nunito SemiBold"/>
              <a:cs typeface="Nunito SemiBold"/>
              <a:sym typeface="Nunito SemiBold"/>
            </a:endParaRPr>
          </a:p>
        </p:txBody>
      </p:sp>
      <p:cxnSp>
        <p:nvCxnSpPr>
          <p:cNvPr id="303" name="Google Shape;303;p38"/>
          <p:cNvCxnSpPr/>
          <p:nvPr/>
        </p:nvCxnSpPr>
        <p:spPr>
          <a:xfrm flipH="1">
            <a:off x="5917952" y="765702"/>
            <a:ext cx="9000" cy="3487200"/>
          </a:xfrm>
          <a:prstGeom prst="straightConnector1">
            <a:avLst/>
          </a:prstGeom>
          <a:noFill/>
          <a:ln cap="flat" cmpd="sng" w="9525">
            <a:solidFill>
              <a:srgbClr val="999999"/>
            </a:solidFill>
            <a:prstDash val="dash"/>
            <a:round/>
            <a:headEnd len="med" w="med" type="none"/>
            <a:tailEnd len="med" w="med" type="none"/>
          </a:ln>
        </p:spPr>
      </p:cxnSp>
      <p:sp>
        <p:nvSpPr>
          <p:cNvPr id="304" name="Google Shape;304;p38"/>
          <p:cNvSpPr txBox="1"/>
          <p:nvPr/>
        </p:nvSpPr>
        <p:spPr>
          <a:xfrm>
            <a:off x="1990050" y="935800"/>
            <a:ext cx="1286400" cy="440400"/>
          </a:xfrm>
          <a:prstGeom prst="rect">
            <a:avLst/>
          </a:prstGeom>
          <a:solidFill>
            <a:srgbClr val="00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Nunito"/>
                <a:ea typeface="Nunito"/>
                <a:cs typeface="Nunito"/>
                <a:sym typeface="Nunito"/>
              </a:rPr>
              <a:t>Scoping and Tech Dependencies</a:t>
            </a:r>
            <a:endParaRPr sz="900">
              <a:latin typeface="Nunito"/>
              <a:ea typeface="Nunito"/>
              <a:cs typeface="Nunito"/>
              <a:sym typeface="Nunito"/>
            </a:endParaRPr>
          </a:p>
        </p:txBody>
      </p:sp>
      <p:sp>
        <p:nvSpPr>
          <p:cNvPr id="305" name="Google Shape;305;p38"/>
          <p:cNvSpPr txBox="1"/>
          <p:nvPr/>
        </p:nvSpPr>
        <p:spPr>
          <a:xfrm>
            <a:off x="3411150" y="935800"/>
            <a:ext cx="1343400" cy="440400"/>
          </a:xfrm>
          <a:prstGeom prst="rect">
            <a:avLst/>
          </a:prstGeom>
          <a:solidFill>
            <a:srgbClr val="FCE5CD"/>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Nunito"/>
                <a:ea typeface="Nunito"/>
                <a:cs typeface="Nunito"/>
                <a:sym typeface="Nunito"/>
              </a:rPr>
              <a:t>Engg Development and QA Acceptance</a:t>
            </a:r>
            <a:endParaRPr sz="900">
              <a:latin typeface="Nunito"/>
              <a:ea typeface="Nunito"/>
              <a:cs typeface="Nunito"/>
              <a:sym typeface="Nunito"/>
            </a:endParaRPr>
          </a:p>
        </p:txBody>
      </p:sp>
      <p:sp>
        <p:nvSpPr>
          <p:cNvPr id="306" name="Google Shape;306;p38"/>
          <p:cNvSpPr txBox="1"/>
          <p:nvPr/>
        </p:nvSpPr>
        <p:spPr>
          <a:xfrm>
            <a:off x="4816050" y="935800"/>
            <a:ext cx="1110900" cy="440400"/>
          </a:xfrm>
          <a:prstGeom prst="rect">
            <a:avLst/>
          </a:prstGeom>
          <a:solidFill>
            <a:srgbClr val="FCE5CD"/>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Nunito"/>
                <a:ea typeface="Nunito"/>
                <a:cs typeface="Nunito"/>
                <a:sym typeface="Nunito"/>
              </a:rPr>
              <a:t>Demo’s and Deployment</a:t>
            </a:r>
            <a:endParaRPr sz="900">
              <a:latin typeface="Nunito"/>
              <a:ea typeface="Nunito"/>
              <a:cs typeface="Nunito"/>
              <a:sym typeface="Nunito"/>
            </a:endParaRPr>
          </a:p>
        </p:txBody>
      </p:sp>
      <p:cxnSp>
        <p:nvCxnSpPr>
          <p:cNvPr id="307" name="Google Shape;307;p38"/>
          <p:cNvCxnSpPr/>
          <p:nvPr/>
        </p:nvCxnSpPr>
        <p:spPr>
          <a:xfrm flipH="1">
            <a:off x="7559552" y="676977"/>
            <a:ext cx="9000" cy="3487200"/>
          </a:xfrm>
          <a:prstGeom prst="straightConnector1">
            <a:avLst/>
          </a:prstGeom>
          <a:noFill/>
          <a:ln cap="flat" cmpd="sng" w="9525">
            <a:solidFill>
              <a:srgbClr val="999999"/>
            </a:solidFill>
            <a:prstDash val="dash"/>
            <a:round/>
            <a:headEnd len="med" w="med" type="none"/>
            <a:tailEnd len="med" w="med" type="none"/>
          </a:ln>
        </p:spPr>
      </p:cxnSp>
      <p:sp>
        <p:nvSpPr>
          <p:cNvPr id="308" name="Google Shape;308;p38"/>
          <p:cNvSpPr txBox="1"/>
          <p:nvPr/>
        </p:nvSpPr>
        <p:spPr>
          <a:xfrm>
            <a:off x="7021500" y="4341625"/>
            <a:ext cx="1086600" cy="18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End December</a:t>
            </a:r>
            <a:endParaRPr sz="1000">
              <a:latin typeface="Nunito SemiBold"/>
              <a:ea typeface="Nunito SemiBold"/>
              <a:cs typeface="Nunito SemiBold"/>
              <a:sym typeface="Nunito SemiBold"/>
            </a:endParaRPr>
          </a:p>
        </p:txBody>
      </p:sp>
      <p:sp>
        <p:nvSpPr>
          <p:cNvPr id="309" name="Google Shape;309;p38"/>
          <p:cNvSpPr txBox="1"/>
          <p:nvPr/>
        </p:nvSpPr>
        <p:spPr>
          <a:xfrm>
            <a:off x="3846850" y="4315350"/>
            <a:ext cx="9078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Nunito SemiBold"/>
                <a:ea typeface="Nunito SemiBold"/>
                <a:cs typeface="Nunito SemiBold"/>
                <a:sym typeface="Nunito SemiBold"/>
              </a:rPr>
              <a:t>3rd </a:t>
            </a:r>
            <a:r>
              <a:rPr lang="en" sz="1000">
                <a:latin typeface="Nunito SemiBold"/>
                <a:ea typeface="Nunito SemiBold"/>
                <a:cs typeface="Nunito SemiBold"/>
                <a:sym typeface="Nunito SemiBold"/>
              </a:rPr>
              <a:t>Wk Nov</a:t>
            </a:r>
            <a:endParaRPr sz="1000">
              <a:latin typeface="Nunito SemiBold"/>
              <a:ea typeface="Nunito SemiBold"/>
              <a:cs typeface="Nunito SemiBold"/>
              <a:sym typeface="Nunit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9"/>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Next steps</a:t>
            </a:r>
            <a:endParaRPr/>
          </a:p>
        </p:txBody>
      </p:sp>
      <p:sp>
        <p:nvSpPr>
          <p:cNvPr id="315" name="Google Shape;315;p39"/>
          <p:cNvSpPr txBox="1"/>
          <p:nvPr/>
        </p:nvSpPr>
        <p:spPr>
          <a:xfrm>
            <a:off x="437450" y="942100"/>
            <a:ext cx="7126800" cy="171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SemiBold"/>
              <a:buChar char="●"/>
            </a:pPr>
            <a:r>
              <a:rPr lang="en">
                <a:latin typeface="Nunito SemiBold"/>
                <a:ea typeface="Nunito SemiBold"/>
                <a:cs typeface="Nunito SemiBold"/>
                <a:sym typeface="Nunito SemiBold"/>
              </a:rPr>
              <a:t>Scope discussions with stakeholders and engineering lead from technical changes perspective</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
                <a:latin typeface="Nunito SemiBold"/>
                <a:ea typeface="Nunito SemiBold"/>
                <a:cs typeface="Nunito SemiBold"/>
                <a:sym typeface="Nunito SemiBold"/>
              </a:rPr>
              <a:t>Review and design docs with stakeholders (Salil / Quality Team / Ops Team)</a:t>
            </a:r>
            <a:endParaRPr>
              <a:latin typeface="Nunito SemiBold"/>
              <a:ea typeface="Nunito SemiBold"/>
              <a:cs typeface="Nunito SemiBold"/>
              <a:sym typeface="Nunito SemiBold"/>
            </a:endParaRPr>
          </a:p>
          <a:p>
            <a:pPr indent="0" lvl="0" marL="457200" rtl="0" algn="l">
              <a:spcBef>
                <a:spcPts val="0"/>
              </a:spcBef>
              <a:spcAft>
                <a:spcPts val="0"/>
              </a:spcAft>
              <a:buNone/>
            </a:pPr>
            <a:r>
              <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
                <a:latin typeface="Nunito SemiBold"/>
                <a:ea typeface="Nunito SemiBold"/>
                <a:cs typeface="Nunito SemiBold"/>
                <a:sym typeface="Nunito SemiBold"/>
              </a:rPr>
              <a:t>Engineering team allocation and QA for handover</a:t>
            </a:r>
            <a:endParaRPr>
              <a:latin typeface="Nunito SemiBold"/>
              <a:ea typeface="Nunito SemiBold"/>
              <a:cs typeface="Nunito SemiBold"/>
              <a:sym typeface="Nunit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